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83" r:id="rId2"/>
    <p:sldId id="286" r:id="rId3"/>
    <p:sldId id="290" r:id="rId4"/>
    <p:sldId id="280" r:id="rId5"/>
    <p:sldId id="292" r:id="rId6"/>
    <p:sldId id="285" r:id="rId7"/>
    <p:sldId id="282" r:id="rId8"/>
    <p:sldId id="269" r:id="rId9"/>
    <p:sldId id="275" r:id="rId10"/>
    <p:sldId id="278" r:id="rId11"/>
    <p:sldId id="279" r:id="rId12"/>
    <p:sldId id="288" r:id="rId13"/>
    <p:sldId id="294" r:id="rId14"/>
    <p:sldId id="295" r:id="rId15"/>
    <p:sldId id="264" r:id="rId16"/>
    <p:sldId id="293" r:id="rId17"/>
    <p:sldId id="296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579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9CCB32-AC85-46DD-9891-831E774F6A31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</dgm:pt>
    <dgm:pt modelId="{8D52717D-A332-4114-8DAB-6EC1E000BA5C}">
      <dgm:prSet phldrT="[文本]" custT="1"/>
      <dgm:spPr/>
      <dgm:t>
        <a:bodyPr/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rPr>
            <a:t>抢滩</a:t>
          </a:r>
          <a:endParaRPr lang="zh-CN" altLang="en-US" sz="32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gm:t>
    </dgm:pt>
    <dgm:pt modelId="{32DEEC79-0FDE-4DC9-AD5C-797D1557457A}" type="parTrans" cxnId="{EED5AF32-C8C4-4E9B-8C62-94FD09863EA8}">
      <dgm:prSet/>
      <dgm:spPr/>
      <dgm:t>
        <a:bodyPr/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b="1" kern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gm:t>
    </dgm:pt>
    <dgm:pt modelId="{4B7A3426-53BC-453F-8012-5084675A035B}" type="sibTrans" cxnId="{EED5AF32-C8C4-4E9B-8C62-94FD09863EA8}">
      <dgm:prSet custT="1"/>
      <dgm:spPr/>
      <dgm:t>
        <a:bodyPr/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b="1" kern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gm:t>
    </dgm:pt>
    <dgm:pt modelId="{D7980627-9427-4731-AC7D-1DA5A02791DF}">
      <dgm:prSet phldrT="[文本]" custT="1"/>
      <dgm:spPr/>
      <dgm:t>
        <a:bodyPr/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rPr>
            <a:t>深耕</a:t>
          </a:r>
          <a:endParaRPr lang="zh-CN" altLang="en-US" sz="32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gm:t>
    </dgm:pt>
    <dgm:pt modelId="{8BFBE9CA-EC26-4216-A2AA-FD410D29D197}" type="parTrans" cxnId="{D9B0CD12-4634-41C1-A3EA-0BEB2F9B341F}">
      <dgm:prSet/>
      <dgm:spPr/>
      <dgm:t>
        <a:bodyPr/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b="1" kern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gm:t>
    </dgm:pt>
    <dgm:pt modelId="{63A8EE6C-CD79-4AFC-AE04-6A693BD79114}" type="sibTrans" cxnId="{D9B0CD12-4634-41C1-A3EA-0BEB2F9B341F}">
      <dgm:prSet custT="1"/>
      <dgm:spPr/>
      <dgm:t>
        <a:bodyPr/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b="1" kern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gm:t>
    </dgm:pt>
    <dgm:pt modelId="{31909903-65BB-4DB6-9FFA-3ED04DBE17E2}">
      <dgm:prSet phldrT="[文本]" custT="1"/>
      <dgm:spPr/>
      <dgm:t>
        <a:bodyPr/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rPr>
            <a:t>范式</a:t>
          </a:r>
          <a:endParaRPr lang="zh-CN" altLang="en-US" sz="32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gm:t>
    </dgm:pt>
    <dgm:pt modelId="{E4C46DC7-98EA-48DB-B7A6-DF727E50E675}" type="parTrans" cxnId="{A5A6418B-0911-41FA-A36D-7DBE25B51B58}">
      <dgm:prSet/>
      <dgm:spPr/>
      <dgm:t>
        <a:bodyPr/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b="1" kern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gm:t>
    </dgm:pt>
    <dgm:pt modelId="{E6E24A91-FF52-410E-9545-00C40629E83D}" type="sibTrans" cxnId="{A5A6418B-0911-41FA-A36D-7DBE25B51B58}">
      <dgm:prSet custT="1"/>
      <dgm:spPr/>
      <dgm:t>
        <a:bodyPr/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b="1" kern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gm:t>
    </dgm:pt>
    <dgm:pt modelId="{C5368595-0F67-40C5-96FB-4F210424AACC}">
      <dgm:prSet phldrT="[文本]" custT="1"/>
      <dgm:spPr/>
      <dgm:t>
        <a:bodyPr/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rPr>
            <a:t>扩张</a:t>
          </a:r>
          <a:endParaRPr lang="zh-CN" altLang="en-US" sz="32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gm:t>
    </dgm:pt>
    <dgm:pt modelId="{A9304749-BAAC-4A0F-BC75-BFF36F2D57A5}" type="parTrans" cxnId="{EC74BBE2-E46B-4D03-ADC1-1CE36AAC3FB8}">
      <dgm:prSet/>
      <dgm:spPr/>
      <dgm:t>
        <a:bodyPr/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b="1" kern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gm:t>
    </dgm:pt>
    <dgm:pt modelId="{A6572F81-2ACA-4833-9076-12207B721C4F}" type="sibTrans" cxnId="{EC74BBE2-E46B-4D03-ADC1-1CE36AAC3FB8}">
      <dgm:prSet custT="1"/>
      <dgm:spPr/>
      <dgm:t>
        <a:bodyPr/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b="1" kern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gm:t>
    </dgm:pt>
    <dgm:pt modelId="{7500E996-9041-4E1F-93A1-F60EE192BADE}">
      <dgm:prSet phldrT="[文本]" custT="1"/>
      <dgm:spPr/>
      <dgm:t>
        <a:bodyPr/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rPr>
            <a:t>垄断</a:t>
          </a:r>
          <a:endParaRPr lang="zh-CN" altLang="en-US" sz="32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gm:t>
    </dgm:pt>
    <dgm:pt modelId="{73D8FA78-10D2-4CDF-A090-4ED0DE251FA0}" type="parTrans" cxnId="{AC566240-33D4-490C-8C28-94CD03772E9B}">
      <dgm:prSet/>
      <dgm:spPr/>
      <dgm:t>
        <a:bodyPr/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b="1" kern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gm:t>
    </dgm:pt>
    <dgm:pt modelId="{6AFBF0D2-5F4C-423B-BEAA-AFCA7F43888E}" type="sibTrans" cxnId="{AC566240-33D4-490C-8C28-94CD03772E9B}">
      <dgm:prSet/>
      <dgm:spPr/>
      <dgm:t>
        <a:bodyPr/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b="1" kern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gm:t>
    </dgm:pt>
    <dgm:pt modelId="{81EEEC46-ABF5-4755-8F7C-799E60963D4B}" type="pres">
      <dgm:prSet presAssocID="{CB9CCB32-AC85-46DD-9891-831E774F6A31}" presName="Name0" presStyleCnt="0">
        <dgm:presLayoutVars>
          <dgm:dir/>
          <dgm:resizeHandles val="exact"/>
        </dgm:presLayoutVars>
      </dgm:prSet>
      <dgm:spPr/>
    </dgm:pt>
    <dgm:pt modelId="{4B17B055-5C21-4CF4-8D88-A93A484B8D1C}" type="pres">
      <dgm:prSet presAssocID="{8D52717D-A332-4114-8DAB-6EC1E000BA5C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512BE7-A557-46BD-AA40-B0339E4B373B}" type="pres">
      <dgm:prSet presAssocID="{4B7A3426-53BC-453F-8012-5084675A035B}" presName="sibTrans" presStyleLbl="sibTrans2D1" presStyleIdx="0" presStyleCnt="4"/>
      <dgm:spPr/>
    </dgm:pt>
    <dgm:pt modelId="{DED2BE17-AD43-4582-9DCD-E918FF01A666}" type="pres">
      <dgm:prSet presAssocID="{4B7A3426-53BC-453F-8012-5084675A035B}" presName="connectorText" presStyleLbl="sibTrans2D1" presStyleIdx="0" presStyleCnt="4"/>
      <dgm:spPr/>
    </dgm:pt>
    <dgm:pt modelId="{B52FE534-18CE-444A-9B0D-54B5DC757DA0}" type="pres">
      <dgm:prSet presAssocID="{D7980627-9427-4731-AC7D-1DA5A02791DF}" presName="node" presStyleLbl="node1" presStyleIdx="1" presStyleCnt="5">
        <dgm:presLayoutVars>
          <dgm:bulletEnabled val="1"/>
        </dgm:presLayoutVars>
      </dgm:prSet>
      <dgm:spPr/>
    </dgm:pt>
    <dgm:pt modelId="{16C0024B-121D-47D6-86E7-5058F04D25C7}" type="pres">
      <dgm:prSet presAssocID="{63A8EE6C-CD79-4AFC-AE04-6A693BD79114}" presName="sibTrans" presStyleLbl="sibTrans2D1" presStyleIdx="1" presStyleCnt="4"/>
      <dgm:spPr/>
    </dgm:pt>
    <dgm:pt modelId="{A6622338-4816-4C5B-AE14-9A342C8447B4}" type="pres">
      <dgm:prSet presAssocID="{63A8EE6C-CD79-4AFC-AE04-6A693BD79114}" presName="connectorText" presStyleLbl="sibTrans2D1" presStyleIdx="1" presStyleCnt="4"/>
      <dgm:spPr/>
    </dgm:pt>
    <dgm:pt modelId="{618D09ED-62EB-477F-9A9B-7D1A1AA97623}" type="pres">
      <dgm:prSet presAssocID="{31909903-65BB-4DB6-9FFA-3ED04DBE17E2}" presName="node" presStyleLbl="node1" presStyleIdx="2" presStyleCnt="5">
        <dgm:presLayoutVars>
          <dgm:bulletEnabled val="1"/>
        </dgm:presLayoutVars>
      </dgm:prSet>
      <dgm:spPr/>
    </dgm:pt>
    <dgm:pt modelId="{AB8CEFB5-754F-4DAF-8CFC-3C6640DBC8A1}" type="pres">
      <dgm:prSet presAssocID="{E6E24A91-FF52-410E-9545-00C40629E83D}" presName="sibTrans" presStyleLbl="sibTrans2D1" presStyleIdx="2" presStyleCnt="4"/>
      <dgm:spPr/>
    </dgm:pt>
    <dgm:pt modelId="{E42E9ED0-4E85-439E-AAF5-E0F047F4BECE}" type="pres">
      <dgm:prSet presAssocID="{E6E24A91-FF52-410E-9545-00C40629E83D}" presName="connectorText" presStyleLbl="sibTrans2D1" presStyleIdx="2" presStyleCnt="4"/>
      <dgm:spPr/>
    </dgm:pt>
    <dgm:pt modelId="{61BE5C02-60BC-4FFA-8195-506D151CF2E6}" type="pres">
      <dgm:prSet presAssocID="{C5368595-0F67-40C5-96FB-4F210424AACC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55F41E5-5912-4A89-9757-258807F882CE}" type="pres">
      <dgm:prSet presAssocID="{A6572F81-2ACA-4833-9076-12207B721C4F}" presName="sibTrans" presStyleLbl="sibTrans2D1" presStyleIdx="3" presStyleCnt="4"/>
      <dgm:spPr/>
    </dgm:pt>
    <dgm:pt modelId="{789CCC17-BF87-4BB8-A7CD-28958E094CD6}" type="pres">
      <dgm:prSet presAssocID="{A6572F81-2ACA-4833-9076-12207B721C4F}" presName="connectorText" presStyleLbl="sibTrans2D1" presStyleIdx="3" presStyleCnt="4"/>
      <dgm:spPr/>
    </dgm:pt>
    <dgm:pt modelId="{F7B89191-02F5-43DB-94C9-C0294F650375}" type="pres">
      <dgm:prSet presAssocID="{7500E996-9041-4E1F-93A1-F60EE192BADE}" presName="node" presStyleLbl="node1" presStyleIdx="4" presStyleCnt="5">
        <dgm:presLayoutVars>
          <dgm:bulletEnabled val="1"/>
        </dgm:presLayoutVars>
      </dgm:prSet>
      <dgm:spPr/>
    </dgm:pt>
  </dgm:ptLst>
  <dgm:cxnLst>
    <dgm:cxn modelId="{13623830-635B-4804-8A0D-281AEF0E5991}" type="presOf" srcId="{E6E24A91-FF52-410E-9545-00C40629E83D}" destId="{E42E9ED0-4E85-439E-AAF5-E0F047F4BECE}" srcOrd="1" destOrd="0" presId="urn:microsoft.com/office/officeart/2005/8/layout/process1"/>
    <dgm:cxn modelId="{F3A7E79B-5057-44A2-891F-68444513CC9C}" type="presOf" srcId="{63A8EE6C-CD79-4AFC-AE04-6A693BD79114}" destId="{A6622338-4816-4C5B-AE14-9A342C8447B4}" srcOrd="1" destOrd="0" presId="urn:microsoft.com/office/officeart/2005/8/layout/process1"/>
    <dgm:cxn modelId="{A6013F7E-71B7-4618-BEF6-555F38B1C89A}" type="presOf" srcId="{8D52717D-A332-4114-8DAB-6EC1E000BA5C}" destId="{4B17B055-5C21-4CF4-8D88-A93A484B8D1C}" srcOrd="0" destOrd="0" presId="urn:microsoft.com/office/officeart/2005/8/layout/process1"/>
    <dgm:cxn modelId="{F46A70AD-ACBE-41E6-B0AA-9BF42318B7CF}" type="presOf" srcId="{D7980627-9427-4731-AC7D-1DA5A02791DF}" destId="{B52FE534-18CE-444A-9B0D-54B5DC757DA0}" srcOrd="0" destOrd="0" presId="urn:microsoft.com/office/officeart/2005/8/layout/process1"/>
    <dgm:cxn modelId="{D028420F-EED1-4831-AC56-6B81722FB19E}" type="presOf" srcId="{C5368595-0F67-40C5-96FB-4F210424AACC}" destId="{61BE5C02-60BC-4FFA-8195-506D151CF2E6}" srcOrd="0" destOrd="0" presId="urn:microsoft.com/office/officeart/2005/8/layout/process1"/>
    <dgm:cxn modelId="{1AC33468-E20B-4613-90D6-4FFA3F2A3128}" type="presOf" srcId="{A6572F81-2ACA-4833-9076-12207B721C4F}" destId="{B55F41E5-5912-4A89-9757-258807F882CE}" srcOrd="0" destOrd="0" presId="urn:microsoft.com/office/officeart/2005/8/layout/process1"/>
    <dgm:cxn modelId="{E04B8462-5B6C-48D9-94F5-7A7B23F3C14E}" type="presOf" srcId="{4B7A3426-53BC-453F-8012-5084675A035B}" destId="{DED2BE17-AD43-4582-9DCD-E918FF01A666}" srcOrd="1" destOrd="0" presId="urn:microsoft.com/office/officeart/2005/8/layout/process1"/>
    <dgm:cxn modelId="{EC74BBE2-E46B-4D03-ADC1-1CE36AAC3FB8}" srcId="{CB9CCB32-AC85-46DD-9891-831E774F6A31}" destId="{C5368595-0F67-40C5-96FB-4F210424AACC}" srcOrd="3" destOrd="0" parTransId="{A9304749-BAAC-4A0F-BC75-BFF36F2D57A5}" sibTransId="{A6572F81-2ACA-4833-9076-12207B721C4F}"/>
    <dgm:cxn modelId="{3070DE38-E042-443B-B9BE-A79BE0FFD117}" type="presOf" srcId="{E6E24A91-FF52-410E-9545-00C40629E83D}" destId="{AB8CEFB5-754F-4DAF-8CFC-3C6640DBC8A1}" srcOrd="0" destOrd="0" presId="urn:microsoft.com/office/officeart/2005/8/layout/process1"/>
    <dgm:cxn modelId="{EED5AF32-C8C4-4E9B-8C62-94FD09863EA8}" srcId="{CB9CCB32-AC85-46DD-9891-831E774F6A31}" destId="{8D52717D-A332-4114-8DAB-6EC1E000BA5C}" srcOrd="0" destOrd="0" parTransId="{32DEEC79-0FDE-4DC9-AD5C-797D1557457A}" sibTransId="{4B7A3426-53BC-453F-8012-5084675A035B}"/>
    <dgm:cxn modelId="{5F6D8C1B-80C8-4D7F-B897-9FA7517EFD96}" type="presOf" srcId="{A6572F81-2ACA-4833-9076-12207B721C4F}" destId="{789CCC17-BF87-4BB8-A7CD-28958E094CD6}" srcOrd="1" destOrd="0" presId="urn:microsoft.com/office/officeart/2005/8/layout/process1"/>
    <dgm:cxn modelId="{7FE7E0B5-1E95-4F53-9231-ED2F77811354}" type="presOf" srcId="{7500E996-9041-4E1F-93A1-F60EE192BADE}" destId="{F7B89191-02F5-43DB-94C9-C0294F650375}" srcOrd="0" destOrd="0" presId="urn:microsoft.com/office/officeart/2005/8/layout/process1"/>
    <dgm:cxn modelId="{9CB0C59B-0A21-4A38-AC9C-ABEDAB2161F5}" type="presOf" srcId="{63A8EE6C-CD79-4AFC-AE04-6A693BD79114}" destId="{16C0024B-121D-47D6-86E7-5058F04D25C7}" srcOrd="0" destOrd="0" presId="urn:microsoft.com/office/officeart/2005/8/layout/process1"/>
    <dgm:cxn modelId="{B791CEAA-23DC-4572-AEDE-4015CDF8B089}" type="presOf" srcId="{4B7A3426-53BC-453F-8012-5084675A035B}" destId="{F9512BE7-A557-46BD-AA40-B0339E4B373B}" srcOrd="0" destOrd="0" presId="urn:microsoft.com/office/officeart/2005/8/layout/process1"/>
    <dgm:cxn modelId="{D9B0CD12-4634-41C1-A3EA-0BEB2F9B341F}" srcId="{CB9CCB32-AC85-46DD-9891-831E774F6A31}" destId="{D7980627-9427-4731-AC7D-1DA5A02791DF}" srcOrd="1" destOrd="0" parTransId="{8BFBE9CA-EC26-4216-A2AA-FD410D29D197}" sibTransId="{63A8EE6C-CD79-4AFC-AE04-6A693BD79114}"/>
    <dgm:cxn modelId="{6CAF2E26-A097-4636-9A48-71EAB0E9094C}" type="presOf" srcId="{31909903-65BB-4DB6-9FFA-3ED04DBE17E2}" destId="{618D09ED-62EB-477F-9A9B-7D1A1AA97623}" srcOrd="0" destOrd="0" presId="urn:microsoft.com/office/officeart/2005/8/layout/process1"/>
    <dgm:cxn modelId="{AC566240-33D4-490C-8C28-94CD03772E9B}" srcId="{CB9CCB32-AC85-46DD-9891-831E774F6A31}" destId="{7500E996-9041-4E1F-93A1-F60EE192BADE}" srcOrd="4" destOrd="0" parTransId="{73D8FA78-10D2-4CDF-A090-4ED0DE251FA0}" sibTransId="{6AFBF0D2-5F4C-423B-BEAA-AFCA7F43888E}"/>
    <dgm:cxn modelId="{27BCFDEB-8A70-4987-92FD-D440E6138B0F}" type="presOf" srcId="{CB9CCB32-AC85-46DD-9891-831E774F6A31}" destId="{81EEEC46-ABF5-4755-8F7C-799E60963D4B}" srcOrd="0" destOrd="0" presId="urn:microsoft.com/office/officeart/2005/8/layout/process1"/>
    <dgm:cxn modelId="{A5A6418B-0911-41FA-A36D-7DBE25B51B58}" srcId="{CB9CCB32-AC85-46DD-9891-831E774F6A31}" destId="{31909903-65BB-4DB6-9FFA-3ED04DBE17E2}" srcOrd="2" destOrd="0" parTransId="{E4C46DC7-98EA-48DB-B7A6-DF727E50E675}" sibTransId="{E6E24A91-FF52-410E-9545-00C40629E83D}"/>
    <dgm:cxn modelId="{E7F7A854-D3C5-44D7-B8C5-2FE38AC0D0F7}" type="presParOf" srcId="{81EEEC46-ABF5-4755-8F7C-799E60963D4B}" destId="{4B17B055-5C21-4CF4-8D88-A93A484B8D1C}" srcOrd="0" destOrd="0" presId="urn:microsoft.com/office/officeart/2005/8/layout/process1"/>
    <dgm:cxn modelId="{87B73566-25D3-49AF-A28E-5683ADF07AAF}" type="presParOf" srcId="{81EEEC46-ABF5-4755-8F7C-799E60963D4B}" destId="{F9512BE7-A557-46BD-AA40-B0339E4B373B}" srcOrd="1" destOrd="0" presId="urn:microsoft.com/office/officeart/2005/8/layout/process1"/>
    <dgm:cxn modelId="{61A616CB-BA2C-43A6-A564-09EA99B3B9E5}" type="presParOf" srcId="{F9512BE7-A557-46BD-AA40-B0339E4B373B}" destId="{DED2BE17-AD43-4582-9DCD-E918FF01A666}" srcOrd="0" destOrd="0" presId="urn:microsoft.com/office/officeart/2005/8/layout/process1"/>
    <dgm:cxn modelId="{ABAFA64B-2C79-40E3-BE20-63A8D6A0A643}" type="presParOf" srcId="{81EEEC46-ABF5-4755-8F7C-799E60963D4B}" destId="{B52FE534-18CE-444A-9B0D-54B5DC757DA0}" srcOrd="2" destOrd="0" presId="urn:microsoft.com/office/officeart/2005/8/layout/process1"/>
    <dgm:cxn modelId="{614D1E47-0CE9-409F-AB92-F1842B8042EE}" type="presParOf" srcId="{81EEEC46-ABF5-4755-8F7C-799E60963D4B}" destId="{16C0024B-121D-47D6-86E7-5058F04D25C7}" srcOrd="3" destOrd="0" presId="urn:microsoft.com/office/officeart/2005/8/layout/process1"/>
    <dgm:cxn modelId="{E1718189-3453-4559-8DB2-39B4C4497B8D}" type="presParOf" srcId="{16C0024B-121D-47D6-86E7-5058F04D25C7}" destId="{A6622338-4816-4C5B-AE14-9A342C8447B4}" srcOrd="0" destOrd="0" presId="urn:microsoft.com/office/officeart/2005/8/layout/process1"/>
    <dgm:cxn modelId="{CC6476FB-4EEA-424F-AC56-E5559A7A78A5}" type="presParOf" srcId="{81EEEC46-ABF5-4755-8F7C-799E60963D4B}" destId="{618D09ED-62EB-477F-9A9B-7D1A1AA97623}" srcOrd="4" destOrd="0" presId="urn:microsoft.com/office/officeart/2005/8/layout/process1"/>
    <dgm:cxn modelId="{5D6338CC-4990-4FF1-ABCE-F6EF22471FF1}" type="presParOf" srcId="{81EEEC46-ABF5-4755-8F7C-799E60963D4B}" destId="{AB8CEFB5-754F-4DAF-8CFC-3C6640DBC8A1}" srcOrd="5" destOrd="0" presId="urn:microsoft.com/office/officeart/2005/8/layout/process1"/>
    <dgm:cxn modelId="{457601A6-70C4-4485-B17F-AAB6B1A726AD}" type="presParOf" srcId="{AB8CEFB5-754F-4DAF-8CFC-3C6640DBC8A1}" destId="{E42E9ED0-4E85-439E-AAF5-E0F047F4BECE}" srcOrd="0" destOrd="0" presId="urn:microsoft.com/office/officeart/2005/8/layout/process1"/>
    <dgm:cxn modelId="{429F5AE2-6293-4D47-962A-690DED26AAB6}" type="presParOf" srcId="{81EEEC46-ABF5-4755-8F7C-799E60963D4B}" destId="{61BE5C02-60BC-4FFA-8195-506D151CF2E6}" srcOrd="6" destOrd="0" presId="urn:microsoft.com/office/officeart/2005/8/layout/process1"/>
    <dgm:cxn modelId="{7DC2FE17-0E8E-441D-81BA-8EE73E3A805C}" type="presParOf" srcId="{81EEEC46-ABF5-4755-8F7C-799E60963D4B}" destId="{B55F41E5-5912-4A89-9757-258807F882CE}" srcOrd="7" destOrd="0" presId="urn:microsoft.com/office/officeart/2005/8/layout/process1"/>
    <dgm:cxn modelId="{3994BFEF-522E-4BA4-B41E-71E20629ECC2}" type="presParOf" srcId="{B55F41E5-5912-4A89-9757-258807F882CE}" destId="{789CCC17-BF87-4BB8-A7CD-28958E094CD6}" srcOrd="0" destOrd="0" presId="urn:microsoft.com/office/officeart/2005/8/layout/process1"/>
    <dgm:cxn modelId="{336D1288-E591-46D2-A3C1-863B01127D8A}" type="presParOf" srcId="{81EEEC46-ABF5-4755-8F7C-799E60963D4B}" destId="{F7B89191-02F5-43DB-94C9-C0294F65037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DEC15A-A1A7-4CCD-9B15-41D9A4735EB9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7A490A9B-9A4F-4D5C-B7B5-1E2909AA3B5A}">
      <dgm:prSet phldrT="[文本]"/>
      <dgm:spPr/>
      <dgm:t>
        <a:bodyPr/>
        <a:lstStyle/>
        <a:p>
          <a:r>
            <a:rPr lang="zh-CN" altLang="en-US" dirty="0" smtClean="0"/>
            <a:t>天使轮筹集小额资金</a:t>
          </a:r>
          <a:endParaRPr lang="zh-CN" altLang="en-US" dirty="0"/>
        </a:p>
      </dgm:t>
    </dgm:pt>
    <dgm:pt modelId="{F305EDB2-BE1E-4F2D-8CD9-F332B60A6492}" type="parTrans" cxnId="{56BB71BC-A3E3-4C09-A61B-5518DC143736}">
      <dgm:prSet/>
      <dgm:spPr/>
      <dgm:t>
        <a:bodyPr/>
        <a:lstStyle/>
        <a:p>
          <a:endParaRPr lang="zh-CN" altLang="en-US"/>
        </a:p>
      </dgm:t>
    </dgm:pt>
    <dgm:pt modelId="{AB9521AB-7608-4A00-B370-63A93A6C092D}" type="sibTrans" cxnId="{56BB71BC-A3E3-4C09-A61B-5518DC143736}">
      <dgm:prSet/>
      <dgm:spPr/>
      <dgm:t>
        <a:bodyPr/>
        <a:lstStyle/>
        <a:p>
          <a:endParaRPr lang="zh-CN" altLang="en-US"/>
        </a:p>
      </dgm:t>
    </dgm:pt>
    <dgm:pt modelId="{9C860969-4C7F-4174-9095-CF8FD8CC3674}">
      <dgm:prSet phldrT="[文本]"/>
      <dgm:spPr/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构建链上契约基础平台</a:t>
          </a:r>
          <a:endParaRPr lang="zh-CN" altLang="en-US" dirty="0"/>
        </a:p>
      </dgm:t>
    </dgm:pt>
    <dgm:pt modelId="{693567E0-BE42-4568-985A-F7982E9959E3}" type="parTrans" cxnId="{4339A704-C5D7-4B10-84EB-5741208BC14A}">
      <dgm:prSet/>
      <dgm:spPr/>
      <dgm:t>
        <a:bodyPr/>
        <a:lstStyle/>
        <a:p>
          <a:endParaRPr lang="zh-CN" altLang="en-US"/>
        </a:p>
      </dgm:t>
    </dgm:pt>
    <dgm:pt modelId="{8F6A7C78-3178-45F2-B8CC-AEB4224F5D85}" type="sibTrans" cxnId="{4339A704-C5D7-4B10-84EB-5741208BC14A}">
      <dgm:prSet/>
      <dgm:spPr/>
      <dgm:t>
        <a:bodyPr/>
        <a:lstStyle/>
        <a:p>
          <a:endParaRPr lang="zh-CN" altLang="en-US"/>
        </a:p>
      </dgm:t>
    </dgm:pt>
    <dgm:pt modelId="{09CB8E5A-E0A1-4C28-AB37-296021ACFE1F}">
      <dgm:prSet phldrT="[文本]"/>
      <dgm:spPr/>
      <dgm:t>
        <a:bodyPr/>
        <a:lstStyle/>
        <a:p>
          <a:r>
            <a:rPr lang="zh-CN" altLang="en-US" dirty="0" smtClean="0"/>
            <a:t>以**</a:t>
          </a:r>
          <a:r>
            <a:rPr lang="en-US" altLang="zh-CN" dirty="0" smtClean="0"/>
            <a:t>*</a:t>
          </a:r>
          <a:r>
            <a:rPr lang="zh-CN" altLang="en-US" dirty="0" smtClean="0"/>
            <a:t>应用进行市场占位</a:t>
          </a:r>
          <a:endParaRPr lang="zh-CN" altLang="en-US" dirty="0"/>
        </a:p>
      </dgm:t>
    </dgm:pt>
    <dgm:pt modelId="{2D352243-3794-4955-90BA-BC3578CF715D}" type="parTrans" cxnId="{DF41FE03-390A-44A0-AB0C-7C8622C8AE70}">
      <dgm:prSet/>
      <dgm:spPr/>
      <dgm:t>
        <a:bodyPr/>
        <a:lstStyle/>
        <a:p>
          <a:endParaRPr lang="zh-CN" altLang="en-US"/>
        </a:p>
      </dgm:t>
    </dgm:pt>
    <dgm:pt modelId="{017D489C-1377-424A-ABD1-95D7F04B4CAA}" type="sibTrans" cxnId="{DF41FE03-390A-44A0-AB0C-7C8622C8AE70}">
      <dgm:prSet/>
      <dgm:spPr/>
      <dgm:t>
        <a:bodyPr/>
        <a:lstStyle/>
        <a:p>
          <a:endParaRPr lang="zh-CN" altLang="en-US"/>
        </a:p>
      </dgm:t>
    </dgm:pt>
    <dgm:pt modelId="{AEE2D0C5-567C-4C35-AED7-60BA3093EF75}" type="pres">
      <dgm:prSet presAssocID="{F6DEC15A-A1A7-4CCD-9B15-41D9A4735EB9}" presName="linearFlow" presStyleCnt="0">
        <dgm:presLayoutVars>
          <dgm:resizeHandles val="exact"/>
        </dgm:presLayoutVars>
      </dgm:prSet>
      <dgm:spPr/>
    </dgm:pt>
    <dgm:pt modelId="{2AA7E671-AF4C-45A8-AE5C-8AC6430481EF}" type="pres">
      <dgm:prSet presAssocID="{7A490A9B-9A4F-4D5C-B7B5-1E2909AA3B5A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DE5E98-0FE1-472C-91E9-CE221FCD2FF9}" type="pres">
      <dgm:prSet presAssocID="{AB9521AB-7608-4A00-B370-63A93A6C092D}" presName="sibTrans" presStyleLbl="sibTrans2D1" presStyleIdx="0" presStyleCnt="2"/>
      <dgm:spPr/>
    </dgm:pt>
    <dgm:pt modelId="{C70C8D31-00A5-4408-BC5E-C6EAB9B56A68}" type="pres">
      <dgm:prSet presAssocID="{AB9521AB-7608-4A00-B370-63A93A6C092D}" presName="connectorText" presStyleLbl="sibTrans2D1" presStyleIdx="0" presStyleCnt="2"/>
      <dgm:spPr/>
    </dgm:pt>
    <dgm:pt modelId="{765610CF-4BE8-4BD7-B4AC-A99457995309}" type="pres">
      <dgm:prSet presAssocID="{9C860969-4C7F-4174-9095-CF8FD8CC367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60A433-261B-4F36-82AE-8E4092339CDC}" type="pres">
      <dgm:prSet presAssocID="{8F6A7C78-3178-45F2-B8CC-AEB4224F5D85}" presName="sibTrans" presStyleLbl="sibTrans2D1" presStyleIdx="1" presStyleCnt="2"/>
      <dgm:spPr/>
    </dgm:pt>
    <dgm:pt modelId="{6DA6AEC5-FC15-46B8-B9F8-AFDD4559D0D4}" type="pres">
      <dgm:prSet presAssocID="{8F6A7C78-3178-45F2-B8CC-AEB4224F5D85}" presName="connectorText" presStyleLbl="sibTrans2D1" presStyleIdx="1" presStyleCnt="2"/>
      <dgm:spPr/>
    </dgm:pt>
    <dgm:pt modelId="{6E9EF889-3BBD-4C8D-8DD6-C615A076B854}" type="pres">
      <dgm:prSet presAssocID="{09CB8E5A-E0A1-4C28-AB37-296021ACFE1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3D3B384-7045-4180-930B-FC1187A1864F}" type="presOf" srcId="{9C860969-4C7F-4174-9095-CF8FD8CC3674}" destId="{765610CF-4BE8-4BD7-B4AC-A99457995309}" srcOrd="0" destOrd="0" presId="urn:microsoft.com/office/officeart/2005/8/layout/process2"/>
    <dgm:cxn modelId="{8F5FFED4-B4EC-47B3-A33A-9735C6EC3791}" type="presOf" srcId="{8F6A7C78-3178-45F2-B8CC-AEB4224F5D85}" destId="{6DA6AEC5-FC15-46B8-B9F8-AFDD4559D0D4}" srcOrd="1" destOrd="0" presId="urn:microsoft.com/office/officeart/2005/8/layout/process2"/>
    <dgm:cxn modelId="{DF41FE03-390A-44A0-AB0C-7C8622C8AE70}" srcId="{F6DEC15A-A1A7-4CCD-9B15-41D9A4735EB9}" destId="{09CB8E5A-E0A1-4C28-AB37-296021ACFE1F}" srcOrd="2" destOrd="0" parTransId="{2D352243-3794-4955-90BA-BC3578CF715D}" sibTransId="{017D489C-1377-424A-ABD1-95D7F04B4CAA}"/>
    <dgm:cxn modelId="{C5F9CA87-149C-4CA7-B685-D11593F26F40}" type="presOf" srcId="{AB9521AB-7608-4A00-B370-63A93A6C092D}" destId="{25DE5E98-0FE1-472C-91E9-CE221FCD2FF9}" srcOrd="0" destOrd="0" presId="urn:microsoft.com/office/officeart/2005/8/layout/process2"/>
    <dgm:cxn modelId="{D994A47F-11FB-4310-884C-C148865AF640}" type="presOf" srcId="{AB9521AB-7608-4A00-B370-63A93A6C092D}" destId="{C70C8D31-00A5-4408-BC5E-C6EAB9B56A68}" srcOrd="1" destOrd="0" presId="urn:microsoft.com/office/officeart/2005/8/layout/process2"/>
    <dgm:cxn modelId="{10EA0B49-D37F-4134-8B6A-8D7F14C0957B}" type="presOf" srcId="{09CB8E5A-E0A1-4C28-AB37-296021ACFE1F}" destId="{6E9EF889-3BBD-4C8D-8DD6-C615A076B854}" srcOrd="0" destOrd="0" presId="urn:microsoft.com/office/officeart/2005/8/layout/process2"/>
    <dgm:cxn modelId="{56BB71BC-A3E3-4C09-A61B-5518DC143736}" srcId="{F6DEC15A-A1A7-4CCD-9B15-41D9A4735EB9}" destId="{7A490A9B-9A4F-4D5C-B7B5-1E2909AA3B5A}" srcOrd="0" destOrd="0" parTransId="{F305EDB2-BE1E-4F2D-8CD9-F332B60A6492}" sibTransId="{AB9521AB-7608-4A00-B370-63A93A6C092D}"/>
    <dgm:cxn modelId="{4339A704-C5D7-4B10-84EB-5741208BC14A}" srcId="{F6DEC15A-A1A7-4CCD-9B15-41D9A4735EB9}" destId="{9C860969-4C7F-4174-9095-CF8FD8CC3674}" srcOrd="1" destOrd="0" parTransId="{693567E0-BE42-4568-985A-F7982E9959E3}" sibTransId="{8F6A7C78-3178-45F2-B8CC-AEB4224F5D85}"/>
    <dgm:cxn modelId="{E16A6A0C-18A6-4057-8DB4-76C1802D156C}" type="presOf" srcId="{F6DEC15A-A1A7-4CCD-9B15-41D9A4735EB9}" destId="{AEE2D0C5-567C-4C35-AED7-60BA3093EF75}" srcOrd="0" destOrd="0" presId="urn:microsoft.com/office/officeart/2005/8/layout/process2"/>
    <dgm:cxn modelId="{4942E129-61EC-42F9-A4DE-9EDBFA583A12}" type="presOf" srcId="{8F6A7C78-3178-45F2-B8CC-AEB4224F5D85}" destId="{3560A433-261B-4F36-82AE-8E4092339CDC}" srcOrd="0" destOrd="0" presId="urn:microsoft.com/office/officeart/2005/8/layout/process2"/>
    <dgm:cxn modelId="{F87329E3-DD66-49BB-ADA4-E8C2C4C68692}" type="presOf" srcId="{7A490A9B-9A4F-4D5C-B7B5-1E2909AA3B5A}" destId="{2AA7E671-AF4C-45A8-AE5C-8AC6430481EF}" srcOrd="0" destOrd="0" presId="urn:microsoft.com/office/officeart/2005/8/layout/process2"/>
    <dgm:cxn modelId="{7E239335-81F9-4B2A-B9CC-397208F92E2B}" type="presParOf" srcId="{AEE2D0C5-567C-4C35-AED7-60BA3093EF75}" destId="{2AA7E671-AF4C-45A8-AE5C-8AC6430481EF}" srcOrd="0" destOrd="0" presId="urn:microsoft.com/office/officeart/2005/8/layout/process2"/>
    <dgm:cxn modelId="{DBF2C44C-8896-4DDF-A3D4-C5682B023BD1}" type="presParOf" srcId="{AEE2D0C5-567C-4C35-AED7-60BA3093EF75}" destId="{25DE5E98-0FE1-472C-91E9-CE221FCD2FF9}" srcOrd="1" destOrd="0" presId="urn:microsoft.com/office/officeart/2005/8/layout/process2"/>
    <dgm:cxn modelId="{3D759C79-4193-4DEA-AAD3-0E423EB44AC3}" type="presParOf" srcId="{25DE5E98-0FE1-472C-91E9-CE221FCD2FF9}" destId="{C70C8D31-00A5-4408-BC5E-C6EAB9B56A68}" srcOrd="0" destOrd="0" presId="urn:microsoft.com/office/officeart/2005/8/layout/process2"/>
    <dgm:cxn modelId="{9915AE9D-2488-4687-ABB4-BEACD77A9D0E}" type="presParOf" srcId="{AEE2D0C5-567C-4C35-AED7-60BA3093EF75}" destId="{765610CF-4BE8-4BD7-B4AC-A99457995309}" srcOrd="2" destOrd="0" presId="urn:microsoft.com/office/officeart/2005/8/layout/process2"/>
    <dgm:cxn modelId="{84F70A9D-40F0-4F0B-974B-67E6A8A595A0}" type="presParOf" srcId="{AEE2D0C5-567C-4C35-AED7-60BA3093EF75}" destId="{3560A433-261B-4F36-82AE-8E4092339CDC}" srcOrd="3" destOrd="0" presId="urn:microsoft.com/office/officeart/2005/8/layout/process2"/>
    <dgm:cxn modelId="{4E90EDA9-9161-4FEA-AB7F-86C8C74F9794}" type="presParOf" srcId="{3560A433-261B-4F36-82AE-8E4092339CDC}" destId="{6DA6AEC5-FC15-46B8-B9F8-AFDD4559D0D4}" srcOrd="0" destOrd="0" presId="urn:microsoft.com/office/officeart/2005/8/layout/process2"/>
    <dgm:cxn modelId="{914A5D9F-9343-455A-9AC3-59580ABB0B96}" type="presParOf" srcId="{AEE2D0C5-567C-4C35-AED7-60BA3093EF75}" destId="{6E9EF889-3BBD-4C8D-8DD6-C615A076B85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DEC15A-A1A7-4CCD-9B15-41D9A4735EB9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7A490A9B-9A4F-4D5C-B7B5-1E2909AA3B5A}">
      <dgm:prSet phldrT="[文本]"/>
      <dgm:spPr/>
      <dgm:t>
        <a:bodyPr/>
        <a:lstStyle/>
        <a:p>
          <a:r>
            <a:rPr lang="zh-CN" altLang="en-US" dirty="0" smtClean="0"/>
            <a:t>深耕契约环境</a:t>
          </a:r>
          <a:endParaRPr lang="zh-CN" altLang="en-US" dirty="0"/>
        </a:p>
      </dgm:t>
    </dgm:pt>
    <dgm:pt modelId="{F305EDB2-BE1E-4F2D-8CD9-F332B60A6492}" type="parTrans" cxnId="{56BB71BC-A3E3-4C09-A61B-5518DC143736}">
      <dgm:prSet/>
      <dgm:spPr/>
      <dgm:t>
        <a:bodyPr/>
        <a:lstStyle/>
        <a:p>
          <a:endParaRPr lang="zh-CN" altLang="en-US"/>
        </a:p>
      </dgm:t>
    </dgm:pt>
    <dgm:pt modelId="{AB9521AB-7608-4A00-B370-63A93A6C092D}" type="sibTrans" cxnId="{56BB71BC-A3E3-4C09-A61B-5518DC143736}">
      <dgm:prSet/>
      <dgm:spPr/>
      <dgm:t>
        <a:bodyPr/>
        <a:lstStyle/>
        <a:p>
          <a:endParaRPr lang="zh-CN" altLang="en-US"/>
        </a:p>
      </dgm:t>
    </dgm:pt>
    <dgm:pt modelId="{9C860969-4C7F-4174-9095-CF8FD8CC3674}">
      <dgm:prSet phldrT="[文本]"/>
      <dgm:spPr/>
      <dgm:t>
        <a:bodyPr/>
        <a:lstStyle/>
        <a:p>
          <a:r>
            <a:rPr lang="zh-CN" altLang="en-US" dirty="0" smtClean="0"/>
            <a:t>优化抢滩**应用</a:t>
          </a:r>
          <a:endParaRPr lang="zh-CN" altLang="en-US" dirty="0"/>
        </a:p>
      </dgm:t>
    </dgm:pt>
    <dgm:pt modelId="{693567E0-BE42-4568-985A-F7982E9959E3}" type="parTrans" cxnId="{4339A704-C5D7-4B10-84EB-5741208BC14A}">
      <dgm:prSet/>
      <dgm:spPr/>
      <dgm:t>
        <a:bodyPr/>
        <a:lstStyle/>
        <a:p>
          <a:endParaRPr lang="zh-CN" altLang="en-US"/>
        </a:p>
      </dgm:t>
    </dgm:pt>
    <dgm:pt modelId="{8F6A7C78-3178-45F2-B8CC-AEB4224F5D85}" type="sibTrans" cxnId="{4339A704-C5D7-4B10-84EB-5741208BC14A}">
      <dgm:prSet/>
      <dgm:spPr/>
      <dgm:t>
        <a:bodyPr/>
        <a:lstStyle/>
        <a:p>
          <a:endParaRPr lang="zh-CN" altLang="en-US"/>
        </a:p>
      </dgm:t>
    </dgm:pt>
    <dgm:pt modelId="{09CB8E5A-E0A1-4C28-AB37-296021ACFE1F}">
      <dgm:prSet phldrT="[文本]"/>
      <dgm:spPr/>
      <dgm:t>
        <a:bodyPr/>
        <a:lstStyle/>
        <a:p>
          <a:r>
            <a:rPr lang="zh-CN" altLang="en-US" dirty="0" smtClean="0"/>
            <a:t>形成样版范式</a:t>
          </a:r>
          <a:endParaRPr lang="zh-CN" altLang="en-US" dirty="0"/>
        </a:p>
      </dgm:t>
    </dgm:pt>
    <dgm:pt modelId="{2D352243-3794-4955-90BA-BC3578CF715D}" type="parTrans" cxnId="{DF41FE03-390A-44A0-AB0C-7C8622C8AE70}">
      <dgm:prSet/>
      <dgm:spPr/>
      <dgm:t>
        <a:bodyPr/>
        <a:lstStyle/>
        <a:p>
          <a:endParaRPr lang="zh-CN" altLang="en-US"/>
        </a:p>
      </dgm:t>
    </dgm:pt>
    <dgm:pt modelId="{017D489C-1377-424A-ABD1-95D7F04B4CAA}" type="sibTrans" cxnId="{DF41FE03-390A-44A0-AB0C-7C8622C8AE70}">
      <dgm:prSet/>
      <dgm:spPr/>
      <dgm:t>
        <a:bodyPr/>
        <a:lstStyle/>
        <a:p>
          <a:endParaRPr lang="zh-CN" altLang="en-US"/>
        </a:p>
      </dgm:t>
    </dgm:pt>
    <dgm:pt modelId="{AEE2D0C5-567C-4C35-AED7-60BA3093EF75}" type="pres">
      <dgm:prSet presAssocID="{F6DEC15A-A1A7-4CCD-9B15-41D9A4735EB9}" presName="linearFlow" presStyleCnt="0">
        <dgm:presLayoutVars>
          <dgm:resizeHandles val="exact"/>
        </dgm:presLayoutVars>
      </dgm:prSet>
      <dgm:spPr/>
    </dgm:pt>
    <dgm:pt modelId="{2AA7E671-AF4C-45A8-AE5C-8AC6430481EF}" type="pres">
      <dgm:prSet presAssocID="{7A490A9B-9A4F-4D5C-B7B5-1E2909AA3B5A}" presName="node" presStyleLbl="node1" presStyleIdx="0" presStyleCnt="3" custLinFactNeighborX="-5935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DE5E98-0FE1-472C-91E9-CE221FCD2FF9}" type="pres">
      <dgm:prSet presAssocID="{AB9521AB-7608-4A00-B370-63A93A6C092D}" presName="sibTrans" presStyleLbl="sibTrans2D1" presStyleIdx="0" presStyleCnt="2"/>
      <dgm:spPr/>
    </dgm:pt>
    <dgm:pt modelId="{C70C8D31-00A5-4408-BC5E-C6EAB9B56A68}" type="pres">
      <dgm:prSet presAssocID="{AB9521AB-7608-4A00-B370-63A93A6C092D}" presName="connectorText" presStyleLbl="sibTrans2D1" presStyleIdx="0" presStyleCnt="2"/>
      <dgm:spPr/>
    </dgm:pt>
    <dgm:pt modelId="{765610CF-4BE8-4BD7-B4AC-A99457995309}" type="pres">
      <dgm:prSet presAssocID="{9C860969-4C7F-4174-9095-CF8FD8CC3674}" presName="node" presStyleLbl="node1" presStyleIdx="1" presStyleCnt="3" custLinFactNeighborX="-5935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60A433-261B-4F36-82AE-8E4092339CDC}" type="pres">
      <dgm:prSet presAssocID="{8F6A7C78-3178-45F2-B8CC-AEB4224F5D85}" presName="sibTrans" presStyleLbl="sibTrans2D1" presStyleIdx="1" presStyleCnt="2"/>
      <dgm:spPr/>
    </dgm:pt>
    <dgm:pt modelId="{6DA6AEC5-FC15-46B8-B9F8-AFDD4559D0D4}" type="pres">
      <dgm:prSet presAssocID="{8F6A7C78-3178-45F2-B8CC-AEB4224F5D85}" presName="connectorText" presStyleLbl="sibTrans2D1" presStyleIdx="1" presStyleCnt="2"/>
      <dgm:spPr/>
    </dgm:pt>
    <dgm:pt modelId="{6E9EF889-3BBD-4C8D-8DD6-C615A076B854}" type="pres">
      <dgm:prSet presAssocID="{09CB8E5A-E0A1-4C28-AB37-296021ACFE1F}" presName="node" presStyleLbl="node1" presStyleIdx="2" presStyleCnt="3" custLinFactY="-100000" custLinFactNeighborX="64417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3D3B384-7045-4180-930B-FC1187A1864F}" type="presOf" srcId="{9C860969-4C7F-4174-9095-CF8FD8CC3674}" destId="{765610CF-4BE8-4BD7-B4AC-A99457995309}" srcOrd="0" destOrd="0" presId="urn:microsoft.com/office/officeart/2005/8/layout/process2"/>
    <dgm:cxn modelId="{8F5FFED4-B4EC-47B3-A33A-9735C6EC3791}" type="presOf" srcId="{8F6A7C78-3178-45F2-B8CC-AEB4224F5D85}" destId="{6DA6AEC5-FC15-46B8-B9F8-AFDD4559D0D4}" srcOrd="1" destOrd="0" presId="urn:microsoft.com/office/officeart/2005/8/layout/process2"/>
    <dgm:cxn modelId="{DF41FE03-390A-44A0-AB0C-7C8622C8AE70}" srcId="{F6DEC15A-A1A7-4CCD-9B15-41D9A4735EB9}" destId="{09CB8E5A-E0A1-4C28-AB37-296021ACFE1F}" srcOrd="2" destOrd="0" parTransId="{2D352243-3794-4955-90BA-BC3578CF715D}" sibTransId="{017D489C-1377-424A-ABD1-95D7F04B4CAA}"/>
    <dgm:cxn modelId="{C5F9CA87-149C-4CA7-B685-D11593F26F40}" type="presOf" srcId="{AB9521AB-7608-4A00-B370-63A93A6C092D}" destId="{25DE5E98-0FE1-472C-91E9-CE221FCD2FF9}" srcOrd="0" destOrd="0" presId="urn:microsoft.com/office/officeart/2005/8/layout/process2"/>
    <dgm:cxn modelId="{D994A47F-11FB-4310-884C-C148865AF640}" type="presOf" srcId="{AB9521AB-7608-4A00-B370-63A93A6C092D}" destId="{C70C8D31-00A5-4408-BC5E-C6EAB9B56A68}" srcOrd="1" destOrd="0" presId="urn:microsoft.com/office/officeart/2005/8/layout/process2"/>
    <dgm:cxn modelId="{10EA0B49-D37F-4134-8B6A-8D7F14C0957B}" type="presOf" srcId="{09CB8E5A-E0A1-4C28-AB37-296021ACFE1F}" destId="{6E9EF889-3BBD-4C8D-8DD6-C615A076B854}" srcOrd="0" destOrd="0" presId="urn:microsoft.com/office/officeart/2005/8/layout/process2"/>
    <dgm:cxn modelId="{56BB71BC-A3E3-4C09-A61B-5518DC143736}" srcId="{F6DEC15A-A1A7-4CCD-9B15-41D9A4735EB9}" destId="{7A490A9B-9A4F-4D5C-B7B5-1E2909AA3B5A}" srcOrd="0" destOrd="0" parTransId="{F305EDB2-BE1E-4F2D-8CD9-F332B60A6492}" sibTransId="{AB9521AB-7608-4A00-B370-63A93A6C092D}"/>
    <dgm:cxn modelId="{4339A704-C5D7-4B10-84EB-5741208BC14A}" srcId="{F6DEC15A-A1A7-4CCD-9B15-41D9A4735EB9}" destId="{9C860969-4C7F-4174-9095-CF8FD8CC3674}" srcOrd="1" destOrd="0" parTransId="{693567E0-BE42-4568-985A-F7982E9959E3}" sibTransId="{8F6A7C78-3178-45F2-B8CC-AEB4224F5D85}"/>
    <dgm:cxn modelId="{E16A6A0C-18A6-4057-8DB4-76C1802D156C}" type="presOf" srcId="{F6DEC15A-A1A7-4CCD-9B15-41D9A4735EB9}" destId="{AEE2D0C5-567C-4C35-AED7-60BA3093EF75}" srcOrd="0" destOrd="0" presId="urn:microsoft.com/office/officeart/2005/8/layout/process2"/>
    <dgm:cxn modelId="{4942E129-61EC-42F9-A4DE-9EDBFA583A12}" type="presOf" srcId="{8F6A7C78-3178-45F2-B8CC-AEB4224F5D85}" destId="{3560A433-261B-4F36-82AE-8E4092339CDC}" srcOrd="0" destOrd="0" presId="urn:microsoft.com/office/officeart/2005/8/layout/process2"/>
    <dgm:cxn modelId="{F87329E3-DD66-49BB-ADA4-E8C2C4C68692}" type="presOf" srcId="{7A490A9B-9A4F-4D5C-B7B5-1E2909AA3B5A}" destId="{2AA7E671-AF4C-45A8-AE5C-8AC6430481EF}" srcOrd="0" destOrd="0" presId="urn:microsoft.com/office/officeart/2005/8/layout/process2"/>
    <dgm:cxn modelId="{7E239335-81F9-4B2A-B9CC-397208F92E2B}" type="presParOf" srcId="{AEE2D0C5-567C-4C35-AED7-60BA3093EF75}" destId="{2AA7E671-AF4C-45A8-AE5C-8AC6430481EF}" srcOrd="0" destOrd="0" presId="urn:microsoft.com/office/officeart/2005/8/layout/process2"/>
    <dgm:cxn modelId="{DBF2C44C-8896-4DDF-A3D4-C5682B023BD1}" type="presParOf" srcId="{AEE2D0C5-567C-4C35-AED7-60BA3093EF75}" destId="{25DE5E98-0FE1-472C-91E9-CE221FCD2FF9}" srcOrd="1" destOrd="0" presId="urn:microsoft.com/office/officeart/2005/8/layout/process2"/>
    <dgm:cxn modelId="{3D759C79-4193-4DEA-AAD3-0E423EB44AC3}" type="presParOf" srcId="{25DE5E98-0FE1-472C-91E9-CE221FCD2FF9}" destId="{C70C8D31-00A5-4408-BC5E-C6EAB9B56A68}" srcOrd="0" destOrd="0" presId="urn:microsoft.com/office/officeart/2005/8/layout/process2"/>
    <dgm:cxn modelId="{9915AE9D-2488-4687-ABB4-BEACD77A9D0E}" type="presParOf" srcId="{AEE2D0C5-567C-4C35-AED7-60BA3093EF75}" destId="{765610CF-4BE8-4BD7-B4AC-A99457995309}" srcOrd="2" destOrd="0" presId="urn:microsoft.com/office/officeart/2005/8/layout/process2"/>
    <dgm:cxn modelId="{84F70A9D-40F0-4F0B-974B-67E6A8A595A0}" type="presParOf" srcId="{AEE2D0C5-567C-4C35-AED7-60BA3093EF75}" destId="{3560A433-261B-4F36-82AE-8E4092339CDC}" srcOrd="3" destOrd="0" presId="urn:microsoft.com/office/officeart/2005/8/layout/process2"/>
    <dgm:cxn modelId="{4E90EDA9-9161-4FEA-AB7F-86C8C74F9794}" type="presParOf" srcId="{3560A433-261B-4F36-82AE-8E4092339CDC}" destId="{6DA6AEC5-FC15-46B8-B9F8-AFDD4559D0D4}" srcOrd="0" destOrd="0" presId="urn:microsoft.com/office/officeart/2005/8/layout/process2"/>
    <dgm:cxn modelId="{914A5D9F-9343-455A-9AC3-59580ABB0B96}" type="presParOf" srcId="{AEE2D0C5-567C-4C35-AED7-60BA3093EF75}" destId="{6E9EF889-3BBD-4C8D-8DD6-C615A076B85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DEC15A-A1A7-4CCD-9B15-41D9A4735EB9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7A490A9B-9A4F-4D5C-B7B5-1E2909AA3B5A}">
      <dgm:prSet phldrT="[文本]"/>
      <dgm:spPr/>
      <dgm:t>
        <a:bodyPr/>
        <a:lstStyle/>
        <a:p>
          <a:r>
            <a:rPr lang="zh-CN" altLang="en-US" dirty="0" smtClean="0"/>
            <a:t>借力资本</a:t>
          </a:r>
          <a:endParaRPr lang="zh-CN" altLang="en-US" dirty="0"/>
        </a:p>
      </dgm:t>
    </dgm:pt>
    <dgm:pt modelId="{F305EDB2-BE1E-4F2D-8CD9-F332B60A6492}" type="parTrans" cxnId="{56BB71BC-A3E3-4C09-A61B-5518DC143736}">
      <dgm:prSet/>
      <dgm:spPr/>
      <dgm:t>
        <a:bodyPr/>
        <a:lstStyle/>
        <a:p>
          <a:endParaRPr lang="zh-CN" altLang="en-US"/>
        </a:p>
      </dgm:t>
    </dgm:pt>
    <dgm:pt modelId="{AB9521AB-7608-4A00-B370-63A93A6C092D}" type="sibTrans" cxnId="{56BB71BC-A3E3-4C09-A61B-5518DC143736}">
      <dgm:prSet/>
      <dgm:spPr/>
      <dgm:t>
        <a:bodyPr/>
        <a:lstStyle/>
        <a:p>
          <a:endParaRPr lang="zh-CN" altLang="en-US"/>
        </a:p>
      </dgm:t>
    </dgm:pt>
    <dgm:pt modelId="{9C860969-4C7F-4174-9095-CF8FD8CC3674}">
      <dgm:prSet phldrT="[文本]"/>
      <dgm:spPr/>
      <dgm:t>
        <a:bodyPr/>
        <a:lstStyle/>
        <a:p>
          <a:r>
            <a:rPr lang="zh-CN" altLang="en-US" dirty="0" smtClean="0"/>
            <a:t>推广契约链开发社区和应用</a:t>
          </a:r>
          <a:endParaRPr lang="zh-CN" altLang="en-US" dirty="0"/>
        </a:p>
      </dgm:t>
    </dgm:pt>
    <dgm:pt modelId="{693567E0-BE42-4568-985A-F7982E9959E3}" type="parTrans" cxnId="{4339A704-C5D7-4B10-84EB-5741208BC14A}">
      <dgm:prSet/>
      <dgm:spPr/>
      <dgm:t>
        <a:bodyPr/>
        <a:lstStyle/>
        <a:p>
          <a:endParaRPr lang="zh-CN" altLang="en-US"/>
        </a:p>
      </dgm:t>
    </dgm:pt>
    <dgm:pt modelId="{8F6A7C78-3178-45F2-B8CC-AEB4224F5D85}" type="sibTrans" cxnId="{4339A704-C5D7-4B10-84EB-5741208BC14A}">
      <dgm:prSet/>
      <dgm:spPr/>
      <dgm:t>
        <a:bodyPr/>
        <a:lstStyle/>
        <a:p>
          <a:endParaRPr lang="zh-CN" altLang="en-US"/>
        </a:p>
      </dgm:t>
    </dgm:pt>
    <dgm:pt modelId="{09CB8E5A-E0A1-4C28-AB37-296021ACFE1F}">
      <dgm:prSet phldrT="[文本]"/>
      <dgm:spPr/>
      <dgm:t>
        <a:bodyPr/>
        <a:lstStyle/>
        <a:p>
          <a:r>
            <a:rPr lang="zh-CN" altLang="en-US" dirty="0" smtClean="0"/>
            <a:t>形成链上契约信用大市场</a:t>
          </a:r>
          <a:endParaRPr lang="zh-CN" altLang="en-US" dirty="0"/>
        </a:p>
      </dgm:t>
    </dgm:pt>
    <dgm:pt modelId="{2D352243-3794-4955-90BA-BC3578CF715D}" type="parTrans" cxnId="{DF41FE03-390A-44A0-AB0C-7C8622C8AE70}">
      <dgm:prSet/>
      <dgm:spPr/>
      <dgm:t>
        <a:bodyPr/>
        <a:lstStyle/>
        <a:p>
          <a:endParaRPr lang="zh-CN" altLang="en-US"/>
        </a:p>
      </dgm:t>
    </dgm:pt>
    <dgm:pt modelId="{017D489C-1377-424A-ABD1-95D7F04B4CAA}" type="sibTrans" cxnId="{DF41FE03-390A-44A0-AB0C-7C8622C8AE70}">
      <dgm:prSet/>
      <dgm:spPr/>
      <dgm:t>
        <a:bodyPr/>
        <a:lstStyle/>
        <a:p>
          <a:endParaRPr lang="zh-CN" altLang="en-US"/>
        </a:p>
      </dgm:t>
    </dgm:pt>
    <dgm:pt modelId="{AEE2D0C5-567C-4C35-AED7-60BA3093EF75}" type="pres">
      <dgm:prSet presAssocID="{F6DEC15A-A1A7-4CCD-9B15-41D9A4735EB9}" presName="linearFlow" presStyleCnt="0">
        <dgm:presLayoutVars>
          <dgm:resizeHandles val="exact"/>
        </dgm:presLayoutVars>
      </dgm:prSet>
      <dgm:spPr/>
    </dgm:pt>
    <dgm:pt modelId="{2AA7E671-AF4C-45A8-AE5C-8AC6430481EF}" type="pres">
      <dgm:prSet presAssocID="{7A490A9B-9A4F-4D5C-B7B5-1E2909AA3B5A}" presName="node" presStyleLbl="node1" presStyleIdx="0" presStyleCnt="3" custLinFactNeighborX="-693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DE5E98-0FE1-472C-91E9-CE221FCD2FF9}" type="pres">
      <dgm:prSet presAssocID="{AB9521AB-7608-4A00-B370-63A93A6C092D}" presName="sibTrans" presStyleLbl="sibTrans2D1" presStyleIdx="0" presStyleCnt="2"/>
      <dgm:spPr/>
    </dgm:pt>
    <dgm:pt modelId="{C70C8D31-00A5-4408-BC5E-C6EAB9B56A68}" type="pres">
      <dgm:prSet presAssocID="{AB9521AB-7608-4A00-B370-63A93A6C092D}" presName="connectorText" presStyleLbl="sibTrans2D1" presStyleIdx="0" presStyleCnt="2"/>
      <dgm:spPr/>
    </dgm:pt>
    <dgm:pt modelId="{765610CF-4BE8-4BD7-B4AC-A99457995309}" type="pres">
      <dgm:prSet presAssocID="{9C860969-4C7F-4174-9095-CF8FD8CC3674}" presName="node" presStyleLbl="node1" presStyleIdx="1" presStyleCnt="3" custLinFactNeighborX="-693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60A433-261B-4F36-82AE-8E4092339CDC}" type="pres">
      <dgm:prSet presAssocID="{8F6A7C78-3178-45F2-B8CC-AEB4224F5D85}" presName="sibTrans" presStyleLbl="sibTrans2D1" presStyleIdx="1" presStyleCnt="2"/>
      <dgm:spPr/>
    </dgm:pt>
    <dgm:pt modelId="{6DA6AEC5-FC15-46B8-B9F8-AFDD4559D0D4}" type="pres">
      <dgm:prSet presAssocID="{8F6A7C78-3178-45F2-B8CC-AEB4224F5D85}" presName="connectorText" presStyleLbl="sibTrans2D1" presStyleIdx="1" presStyleCnt="2"/>
      <dgm:spPr/>
    </dgm:pt>
    <dgm:pt modelId="{6E9EF889-3BBD-4C8D-8DD6-C615A076B854}" type="pres">
      <dgm:prSet presAssocID="{09CB8E5A-E0A1-4C28-AB37-296021ACFE1F}" presName="node" presStyleLbl="node1" presStyleIdx="2" presStyleCnt="3" custLinFactY="-100000" custLinFactNeighborX="72854" custLinFactNeighborY="-10965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3D3B384-7045-4180-930B-FC1187A1864F}" type="presOf" srcId="{9C860969-4C7F-4174-9095-CF8FD8CC3674}" destId="{765610CF-4BE8-4BD7-B4AC-A99457995309}" srcOrd="0" destOrd="0" presId="urn:microsoft.com/office/officeart/2005/8/layout/process2"/>
    <dgm:cxn modelId="{8F5FFED4-B4EC-47B3-A33A-9735C6EC3791}" type="presOf" srcId="{8F6A7C78-3178-45F2-B8CC-AEB4224F5D85}" destId="{6DA6AEC5-FC15-46B8-B9F8-AFDD4559D0D4}" srcOrd="1" destOrd="0" presId="urn:microsoft.com/office/officeart/2005/8/layout/process2"/>
    <dgm:cxn modelId="{DF41FE03-390A-44A0-AB0C-7C8622C8AE70}" srcId="{F6DEC15A-A1A7-4CCD-9B15-41D9A4735EB9}" destId="{09CB8E5A-E0A1-4C28-AB37-296021ACFE1F}" srcOrd="2" destOrd="0" parTransId="{2D352243-3794-4955-90BA-BC3578CF715D}" sibTransId="{017D489C-1377-424A-ABD1-95D7F04B4CAA}"/>
    <dgm:cxn modelId="{C5F9CA87-149C-4CA7-B685-D11593F26F40}" type="presOf" srcId="{AB9521AB-7608-4A00-B370-63A93A6C092D}" destId="{25DE5E98-0FE1-472C-91E9-CE221FCD2FF9}" srcOrd="0" destOrd="0" presId="urn:microsoft.com/office/officeart/2005/8/layout/process2"/>
    <dgm:cxn modelId="{D994A47F-11FB-4310-884C-C148865AF640}" type="presOf" srcId="{AB9521AB-7608-4A00-B370-63A93A6C092D}" destId="{C70C8D31-00A5-4408-BC5E-C6EAB9B56A68}" srcOrd="1" destOrd="0" presId="urn:microsoft.com/office/officeart/2005/8/layout/process2"/>
    <dgm:cxn modelId="{10EA0B49-D37F-4134-8B6A-8D7F14C0957B}" type="presOf" srcId="{09CB8E5A-E0A1-4C28-AB37-296021ACFE1F}" destId="{6E9EF889-3BBD-4C8D-8DD6-C615A076B854}" srcOrd="0" destOrd="0" presId="urn:microsoft.com/office/officeart/2005/8/layout/process2"/>
    <dgm:cxn modelId="{56BB71BC-A3E3-4C09-A61B-5518DC143736}" srcId="{F6DEC15A-A1A7-4CCD-9B15-41D9A4735EB9}" destId="{7A490A9B-9A4F-4D5C-B7B5-1E2909AA3B5A}" srcOrd="0" destOrd="0" parTransId="{F305EDB2-BE1E-4F2D-8CD9-F332B60A6492}" sibTransId="{AB9521AB-7608-4A00-B370-63A93A6C092D}"/>
    <dgm:cxn modelId="{4339A704-C5D7-4B10-84EB-5741208BC14A}" srcId="{F6DEC15A-A1A7-4CCD-9B15-41D9A4735EB9}" destId="{9C860969-4C7F-4174-9095-CF8FD8CC3674}" srcOrd="1" destOrd="0" parTransId="{693567E0-BE42-4568-985A-F7982E9959E3}" sibTransId="{8F6A7C78-3178-45F2-B8CC-AEB4224F5D85}"/>
    <dgm:cxn modelId="{E16A6A0C-18A6-4057-8DB4-76C1802D156C}" type="presOf" srcId="{F6DEC15A-A1A7-4CCD-9B15-41D9A4735EB9}" destId="{AEE2D0C5-567C-4C35-AED7-60BA3093EF75}" srcOrd="0" destOrd="0" presId="urn:microsoft.com/office/officeart/2005/8/layout/process2"/>
    <dgm:cxn modelId="{4942E129-61EC-42F9-A4DE-9EDBFA583A12}" type="presOf" srcId="{8F6A7C78-3178-45F2-B8CC-AEB4224F5D85}" destId="{3560A433-261B-4F36-82AE-8E4092339CDC}" srcOrd="0" destOrd="0" presId="urn:microsoft.com/office/officeart/2005/8/layout/process2"/>
    <dgm:cxn modelId="{F87329E3-DD66-49BB-ADA4-E8C2C4C68692}" type="presOf" srcId="{7A490A9B-9A4F-4D5C-B7B5-1E2909AA3B5A}" destId="{2AA7E671-AF4C-45A8-AE5C-8AC6430481EF}" srcOrd="0" destOrd="0" presId="urn:microsoft.com/office/officeart/2005/8/layout/process2"/>
    <dgm:cxn modelId="{7E239335-81F9-4B2A-B9CC-397208F92E2B}" type="presParOf" srcId="{AEE2D0C5-567C-4C35-AED7-60BA3093EF75}" destId="{2AA7E671-AF4C-45A8-AE5C-8AC6430481EF}" srcOrd="0" destOrd="0" presId="urn:microsoft.com/office/officeart/2005/8/layout/process2"/>
    <dgm:cxn modelId="{DBF2C44C-8896-4DDF-A3D4-C5682B023BD1}" type="presParOf" srcId="{AEE2D0C5-567C-4C35-AED7-60BA3093EF75}" destId="{25DE5E98-0FE1-472C-91E9-CE221FCD2FF9}" srcOrd="1" destOrd="0" presId="urn:microsoft.com/office/officeart/2005/8/layout/process2"/>
    <dgm:cxn modelId="{3D759C79-4193-4DEA-AAD3-0E423EB44AC3}" type="presParOf" srcId="{25DE5E98-0FE1-472C-91E9-CE221FCD2FF9}" destId="{C70C8D31-00A5-4408-BC5E-C6EAB9B56A68}" srcOrd="0" destOrd="0" presId="urn:microsoft.com/office/officeart/2005/8/layout/process2"/>
    <dgm:cxn modelId="{9915AE9D-2488-4687-ABB4-BEACD77A9D0E}" type="presParOf" srcId="{AEE2D0C5-567C-4C35-AED7-60BA3093EF75}" destId="{765610CF-4BE8-4BD7-B4AC-A99457995309}" srcOrd="2" destOrd="0" presId="urn:microsoft.com/office/officeart/2005/8/layout/process2"/>
    <dgm:cxn modelId="{84F70A9D-40F0-4F0B-974B-67E6A8A595A0}" type="presParOf" srcId="{AEE2D0C5-567C-4C35-AED7-60BA3093EF75}" destId="{3560A433-261B-4F36-82AE-8E4092339CDC}" srcOrd="3" destOrd="0" presId="urn:microsoft.com/office/officeart/2005/8/layout/process2"/>
    <dgm:cxn modelId="{4E90EDA9-9161-4FEA-AB7F-86C8C74F9794}" type="presParOf" srcId="{3560A433-261B-4F36-82AE-8E4092339CDC}" destId="{6DA6AEC5-FC15-46B8-B9F8-AFDD4559D0D4}" srcOrd="0" destOrd="0" presId="urn:microsoft.com/office/officeart/2005/8/layout/process2"/>
    <dgm:cxn modelId="{914A5D9F-9343-455A-9AC3-59580ABB0B96}" type="presParOf" srcId="{AEE2D0C5-567C-4C35-AED7-60BA3093EF75}" destId="{6E9EF889-3BBD-4C8D-8DD6-C615A076B854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76FD438-C273-41CD-ACD2-A9CFDF731C02}" type="doc">
      <dgm:prSet loTypeId="urn:microsoft.com/office/officeart/2005/8/layout/hProcess4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0C4BAD8C-5077-4C39-BCC4-88FB2B661831}">
      <dgm:prSet phldrT="[文本]" custT="1"/>
      <dgm:spPr/>
      <dgm:t>
        <a:bodyPr/>
        <a:lstStyle/>
        <a:p>
          <a:pPr marL="0" algn="ctr" defTabSz="914400" rtl="0" eaLnBrk="1" latinLnBrk="0" hangingPunct="1">
            <a:lnSpc>
              <a:spcPct val="90000"/>
            </a:lnSpc>
            <a:spcBef>
              <a:spcPct val="0"/>
            </a:spcBef>
            <a:buNone/>
          </a:pPr>
          <a:r>
            <a:rPr lang="zh-CN" altLang="en-US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rPr>
            <a:t>天使轮</a:t>
          </a:r>
          <a:endParaRPr lang="zh-CN" altLang="en-US" sz="3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gm:t>
    </dgm:pt>
    <dgm:pt modelId="{AFFB729F-FF4F-4279-B768-AB081CF97827}" type="parTrans" cxnId="{1246F892-0298-45C5-9241-2B66F9BB2D90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06068303-5AFB-4115-B39F-188A2AB2A13C}" type="sibTrans" cxnId="{1246F892-0298-45C5-9241-2B66F9BB2D90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B1340300-035D-49C8-8BF8-EEB02E50EE32}">
      <dgm:prSet phldrT="[文本]"/>
      <dgm:spPr/>
      <dgm:t>
        <a:bodyPr/>
        <a:lstStyle/>
        <a:p>
          <a:r>
            <a:rPr lang="en-US" altLang="zh-CN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200</a:t>
          </a:r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万 </a:t>
          </a:r>
          <a:r>
            <a:rPr lang="en-US" altLang="zh-CN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5%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0BF998-3198-464B-9A1F-5AB6EBDB4F37}" type="parTrans" cxnId="{9F59B808-948D-4D7B-BBF3-9204CB249B16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7CB023EC-D9FB-4425-9A03-B68700B9885D}" type="sibTrans" cxnId="{9F59B808-948D-4D7B-BBF3-9204CB249B16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001426C6-0E82-422C-8814-9634B4CCD34A}">
      <dgm:prSet phldrT="[文本]"/>
      <dgm:spPr/>
      <dgm:t>
        <a:bodyPr/>
        <a:lstStyle/>
        <a:p>
          <a:r>
            <a:rPr lang="en-US" altLang="zh-CN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2021-12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60C412-4839-4241-944E-DDAF67D458D1}" type="parTrans" cxnId="{B8F3D29C-B358-489C-A471-C04B8CEB6242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977A76AE-D30A-4649-BCE3-A2D3C07C6252}" type="sibTrans" cxnId="{B8F3D29C-B358-489C-A471-C04B8CEB6242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85AF1A3C-75F3-4FC4-AD51-EED3859AF5AA}">
      <dgm:prSet phldrT="[文本]" custT="1"/>
      <dgm:spPr/>
      <dgm:t>
        <a:bodyPr/>
        <a:lstStyle/>
        <a:p>
          <a:pPr marL="0" algn="ctr" defTabSz="914400" rtl="0" eaLnBrk="1" latinLnBrk="0" hangingPunct="1">
            <a:lnSpc>
              <a:spcPct val="90000"/>
            </a:lnSpc>
            <a:spcBef>
              <a:spcPct val="0"/>
            </a:spcBef>
            <a:buNone/>
          </a:pPr>
          <a:r>
            <a:rPr lang="en-US" altLang="zh-CN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rPr>
            <a:t>A</a:t>
          </a:r>
          <a:r>
            <a:rPr lang="zh-CN" altLang="en-US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rPr>
            <a:t>轮</a:t>
          </a:r>
          <a:endParaRPr lang="zh-CN" altLang="en-US" sz="3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gm:t>
    </dgm:pt>
    <dgm:pt modelId="{90B0ABF1-DEF2-4F5E-AF22-F732D7BF2ABD}" type="parTrans" cxnId="{A5E6D472-453D-4E7A-B04C-F9973027B1E7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9871C467-AE61-41E0-8D22-85D1DA16F3EB}" type="sibTrans" cxnId="{A5E6D472-453D-4E7A-B04C-F9973027B1E7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58FCEA37-C0BE-40B2-8E22-DD8469557861}">
      <dgm:prSet phldrT="[文本]"/>
      <dgm:spPr/>
      <dgm:t>
        <a:bodyPr/>
        <a:lstStyle/>
        <a:p>
          <a:r>
            <a:rPr lang="en-US" altLang="zh-CN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2022-06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E95C03-2A3F-428F-8147-7BAA5EE58E2D}" type="parTrans" cxnId="{39AD881F-4235-4192-B498-20622C39EBCF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5C0A6AAB-FF22-4000-A0EF-9AC7F943EB51}" type="sibTrans" cxnId="{39AD881F-4235-4192-B498-20622C39EBCF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C8FF8CE8-CAB5-4C71-AC88-1ACB525B05EB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数据库</a:t>
          </a:r>
          <a:r>
            <a:rPr lang="en-US" altLang="zh-CN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+</a:t>
          </a:r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主网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E06F0A8-6721-471A-9B35-7963BCDB6B92}" type="parTrans" cxnId="{D7FF78E5-93CB-4A2B-85A9-30250130F661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415E06CB-F5EF-4D14-9FA8-94656FFACFD5}" type="sibTrans" cxnId="{D7FF78E5-93CB-4A2B-85A9-30250130F661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9C4EFE06-65E3-461B-892E-D3C154655884}">
      <dgm:prSet phldrT="[文本]" custT="1"/>
      <dgm:spPr/>
      <dgm:t>
        <a:bodyPr/>
        <a:lstStyle/>
        <a:p>
          <a:pPr marL="0" algn="ctr" defTabSz="914400" rtl="0" eaLnBrk="1" latinLnBrk="0" hangingPunct="1">
            <a:lnSpc>
              <a:spcPct val="90000"/>
            </a:lnSpc>
            <a:spcBef>
              <a:spcPct val="0"/>
            </a:spcBef>
            <a:buNone/>
          </a:pPr>
          <a:r>
            <a:rPr lang="en-US" altLang="zh-CN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rPr>
            <a:t>A+</a:t>
          </a:r>
          <a:endParaRPr lang="zh-CN" altLang="en-US" sz="3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gm:t>
    </dgm:pt>
    <dgm:pt modelId="{2BAC2410-D82D-40F5-A0E9-D08286633BC2}" type="parTrans" cxnId="{F594B214-4247-4058-98E7-A16ABA1EA4E9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7CCE28E1-AC42-41D0-8617-A7EF42DB3C0B}" type="sibTrans" cxnId="{F594B214-4247-4058-98E7-A16ABA1EA4E9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2C53C37C-CB18-4F80-9288-FBD9D35DA66E}">
      <dgm:prSet phldrT="[文本]"/>
      <dgm:spPr/>
      <dgm:t>
        <a:bodyPr/>
        <a:lstStyle/>
        <a:p>
          <a:r>
            <a:rPr lang="en-US" altLang="zh-CN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2022-11</a:t>
          </a:r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生态开发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CBF037-7DFD-484F-8EA1-DC62197117FD}" type="parTrans" cxnId="{536AE745-D5A8-4189-8EE9-A56505ED49C1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D489F20A-1CCC-4D09-B922-EE29F02208EC}" type="sibTrans" cxnId="{536AE745-D5A8-4189-8EE9-A56505ED49C1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6A633FE6-4FA8-462C-93EB-417D45E1E929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跨境贸易</a:t>
          </a:r>
          <a:r>
            <a:rPr lang="en-US" altLang="zh-CN" b="1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Dapp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F784D69-527F-4C18-ACB5-9D6DDF94C4BA}" type="parTrans" cxnId="{A8137620-83E7-45D4-947F-3C12E493419B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8E067837-39EC-4D1F-924A-729F78B8248C}" type="sibTrans" cxnId="{A8137620-83E7-45D4-947F-3C12E493419B}">
      <dgm:prSet/>
      <dgm:spPr/>
      <dgm:t>
        <a:bodyPr/>
        <a:lstStyle/>
        <a:p>
          <a:endParaRPr lang="zh-CN" altLang="en-US">
            <a:latin typeface="+mj-ea"/>
            <a:ea typeface="+mj-ea"/>
          </a:endParaRPr>
        </a:p>
      </dgm:t>
    </dgm:pt>
    <dgm:pt modelId="{8B38196A-3B21-446D-BB7D-F49CE86DBF0F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测试网络上线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B8B9DCD-CAAC-4294-8BB2-A599B08BC647}" type="parTrans" cxnId="{D08281E6-0DB6-4BC5-B804-150EC02185EB}">
      <dgm:prSet/>
      <dgm:spPr/>
      <dgm:t>
        <a:bodyPr/>
        <a:lstStyle/>
        <a:p>
          <a:endParaRPr lang="zh-CN" altLang="en-US"/>
        </a:p>
      </dgm:t>
    </dgm:pt>
    <dgm:pt modelId="{54A08661-E43F-4747-8A25-7B759AE8AE3D}" type="sibTrans" cxnId="{D08281E6-0DB6-4BC5-B804-150EC02185EB}">
      <dgm:prSet/>
      <dgm:spPr/>
      <dgm:t>
        <a:bodyPr/>
        <a:lstStyle/>
        <a:p>
          <a:endParaRPr lang="zh-CN" altLang="en-US"/>
        </a:p>
      </dgm:t>
    </dgm:pt>
    <dgm:pt modelId="{011873D5-9AEF-4BFA-9318-0D7655E84278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契约合作</a:t>
          </a:r>
          <a:r>
            <a:rPr lang="en-US" altLang="zh-CN" b="1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Dapp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DCC624D-01D4-46D1-82B8-A42957D7EDB3}" type="parTrans" cxnId="{3DF69A89-08FA-4B69-AFEF-1D989EACCCEC}">
      <dgm:prSet/>
      <dgm:spPr/>
      <dgm:t>
        <a:bodyPr/>
        <a:lstStyle/>
        <a:p>
          <a:endParaRPr lang="zh-CN" altLang="en-US"/>
        </a:p>
      </dgm:t>
    </dgm:pt>
    <dgm:pt modelId="{B00324F2-9B22-4F29-93D4-123FDA2C4900}" type="sibTrans" cxnId="{3DF69A89-08FA-4B69-AFEF-1D989EACCCEC}">
      <dgm:prSet/>
      <dgm:spPr/>
      <dgm:t>
        <a:bodyPr/>
        <a:lstStyle/>
        <a:p>
          <a:endParaRPr lang="zh-CN" altLang="en-US"/>
        </a:p>
      </dgm:t>
    </dgm:pt>
    <dgm:pt modelId="{EF7B4C94-D275-40B6-804E-942A9F05EE8A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外包、信贷</a:t>
          </a:r>
          <a:r>
            <a:rPr lang="en-US" altLang="zh-CN" b="1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Dapp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36D069-20ED-46BE-8A28-8D5E3CED96B6}" type="parTrans" cxnId="{BD7970AA-2491-4A42-844D-41EDDAA9592A}">
      <dgm:prSet/>
      <dgm:spPr/>
      <dgm:t>
        <a:bodyPr/>
        <a:lstStyle/>
        <a:p>
          <a:endParaRPr lang="zh-CN" altLang="en-US"/>
        </a:p>
      </dgm:t>
    </dgm:pt>
    <dgm:pt modelId="{E98004B1-C2F1-475B-87AC-506CC81FC2E6}" type="sibTrans" cxnId="{BD7970AA-2491-4A42-844D-41EDDAA9592A}">
      <dgm:prSet/>
      <dgm:spPr/>
      <dgm:t>
        <a:bodyPr/>
        <a:lstStyle/>
        <a:p>
          <a:endParaRPr lang="zh-CN" altLang="en-US"/>
        </a:p>
      </dgm:t>
    </dgm:pt>
    <dgm:pt modelId="{01E3C715-B92B-474E-97BE-6C4E23A3D820}">
      <dgm:prSet phldrT="[文本]" custT="1"/>
      <dgm:spPr/>
      <dgm:t>
        <a:bodyPr/>
        <a:lstStyle/>
        <a:p>
          <a:r>
            <a:rPr lang="zh-CN" altLang="en-US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rPr>
            <a:t>未来</a:t>
          </a:r>
          <a:r>
            <a:rPr lang="en-US" altLang="zh-CN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rPr>
            <a:t>…</a:t>
          </a:r>
          <a:endParaRPr lang="zh-CN" altLang="en-US" sz="3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gm:t>
    </dgm:pt>
    <dgm:pt modelId="{67C2FC98-2056-4CEA-BD38-8D7A25619BEC}" type="parTrans" cxnId="{11F6BCAB-9F5D-40AD-B316-F4C5D751AB08}">
      <dgm:prSet/>
      <dgm:spPr/>
      <dgm:t>
        <a:bodyPr/>
        <a:lstStyle/>
        <a:p>
          <a:endParaRPr lang="zh-CN" altLang="en-US"/>
        </a:p>
      </dgm:t>
    </dgm:pt>
    <dgm:pt modelId="{523A68AE-FE22-470A-9EB5-3ED96AE1EBF8}" type="sibTrans" cxnId="{11F6BCAB-9F5D-40AD-B316-F4C5D751AB08}">
      <dgm:prSet/>
      <dgm:spPr/>
      <dgm:t>
        <a:bodyPr/>
        <a:lstStyle/>
        <a:p>
          <a:endParaRPr lang="zh-CN" altLang="en-US"/>
        </a:p>
      </dgm:t>
    </dgm:pt>
    <dgm:pt modelId="{27A5D973-091C-4304-A4AB-765D2F11BDB4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控制权交给社区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78A849-926C-47DA-B1AF-45C5C0A231CC}" type="parTrans" cxnId="{E52A41D5-83AB-4919-9382-C5BAFEA37316}">
      <dgm:prSet/>
      <dgm:spPr/>
      <dgm:t>
        <a:bodyPr/>
        <a:lstStyle/>
        <a:p>
          <a:endParaRPr lang="zh-CN" altLang="en-US"/>
        </a:p>
      </dgm:t>
    </dgm:pt>
    <dgm:pt modelId="{7527F88B-36BF-4A0B-AB5C-2DE8F21595DC}" type="sibTrans" cxnId="{E52A41D5-83AB-4919-9382-C5BAFEA37316}">
      <dgm:prSet/>
      <dgm:spPr/>
      <dgm:t>
        <a:bodyPr/>
        <a:lstStyle/>
        <a:p>
          <a:endParaRPr lang="zh-CN" altLang="en-US"/>
        </a:p>
      </dgm:t>
    </dgm:pt>
    <dgm:pt modelId="{CB7A675D-C5E0-4004-9517-5BC98AAAEEF5}">
      <dgm:prSet phldrT="[文本]"/>
      <dgm:spPr/>
      <dgm:t>
        <a:bodyPr/>
        <a:lstStyle/>
        <a:p>
          <a:r>
            <a:rPr lang="zh-CN" altLang="en-US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成立基金会</a:t>
          </a:r>
          <a:endParaRPr lang="zh-CN" altLang="en-US" b="1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D5632A-13E1-4FF0-AF4E-BD425133EA8B}" type="parTrans" cxnId="{A5EE08C8-340D-404E-83AC-2E4C0BC77788}">
      <dgm:prSet/>
      <dgm:spPr/>
      <dgm:t>
        <a:bodyPr/>
        <a:lstStyle/>
        <a:p>
          <a:endParaRPr lang="zh-CN" altLang="en-US"/>
        </a:p>
      </dgm:t>
    </dgm:pt>
    <dgm:pt modelId="{D88C5464-29A7-4E85-A718-062EA6793C95}" type="sibTrans" cxnId="{A5EE08C8-340D-404E-83AC-2E4C0BC77788}">
      <dgm:prSet/>
      <dgm:spPr/>
      <dgm:t>
        <a:bodyPr/>
        <a:lstStyle/>
        <a:p>
          <a:endParaRPr lang="zh-CN" altLang="en-US"/>
        </a:p>
      </dgm:t>
    </dgm:pt>
    <dgm:pt modelId="{272D58F0-5FDA-4F24-88F9-2B1E08F194A6}" type="pres">
      <dgm:prSet presAssocID="{576FD438-C273-41CD-ACD2-A9CFDF731C02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CA01972-A9CB-498C-8549-5C195361A0F3}" type="pres">
      <dgm:prSet presAssocID="{576FD438-C273-41CD-ACD2-A9CFDF731C02}" presName="tSp" presStyleCnt="0"/>
      <dgm:spPr/>
    </dgm:pt>
    <dgm:pt modelId="{57F002DF-E3E9-49FA-B4CA-F4AB881C105B}" type="pres">
      <dgm:prSet presAssocID="{576FD438-C273-41CD-ACD2-A9CFDF731C02}" presName="bSp" presStyleCnt="0"/>
      <dgm:spPr/>
    </dgm:pt>
    <dgm:pt modelId="{EDA4ECC5-FD3C-4FA7-87A4-B892ECE2FAE4}" type="pres">
      <dgm:prSet presAssocID="{576FD438-C273-41CD-ACD2-A9CFDF731C02}" presName="process" presStyleCnt="0"/>
      <dgm:spPr/>
    </dgm:pt>
    <dgm:pt modelId="{5B1F05E4-E9F3-4037-BBDE-50D98C83DC34}" type="pres">
      <dgm:prSet presAssocID="{0C4BAD8C-5077-4C39-BCC4-88FB2B661831}" presName="composite1" presStyleCnt="0"/>
      <dgm:spPr/>
    </dgm:pt>
    <dgm:pt modelId="{12242E93-C4DA-4BA2-BDB0-70C24E6A3264}" type="pres">
      <dgm:prSet presAssocID="{0C4BAD8C-5077-4C39-BCC4-88FB2B661831}" presName="dummyNode1" presStyleLbl="node1" presStyleIdx="0" presStyleCnt="4"/>
      <dgm:spPr/>
    </dgm:pt>
    <dgm:pt modelId="{2A6CB3FD-454B-4EF3-9C60-CE467780E323}" type="pres">
      <dgm:prSet presAssocID="{0C4BAD8C-5077-4C39-BCC4-88FB2B661831}" presName="childNode1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6598AF9-D966-4674-8DD5-41BEA990B4BD}" type="pres">
      <dgm:prSet presAssocID="{0C4BAD8C-5077-4C39-BCC4-88FB2B661831}" presName="childNode1tx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3D867AB-18AF-4C31-8903-2C10DE0FC0B9}" type="pres">
      <dgm:prSet presAssocID="{0C4BAD8C-5077-4C39-BCC4-88FB2B661831}" presName="parentNode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3FA32D3-3ADD-405C-AC71-3E5DBB10AD0C}" type="pres">
      <dgm:prSet presAssocID="{0C4BAD8C-5077-4C39-BCC4-88FB2B661831}" presName="connSite1" presStyleCnt="0"/>
      <dgm:spPr/>
    </dgm:pt>
    <dgm:pt modelId="{46A3C891-9653-4FF3-89F9-CAC28E63E2E9}" type="pres">
      <dgm:prSet presAssocID="{06068303-5AFB-4115-B39F-188A2AB2A13C}" presName="Name9" presStyleLbl="sibTrans2D1" presStyleIdx="0" presStyleCnt="3"/>
      <dgm:spPr/>
      <dgm:t>
        <a:bodyPr/>
        <a:lstStyle/>
        <a:p>
          <a:endParaRPr lang="zh-CN" altLang="en-US"/>
        </a:p>
      </dgm:t>
    </dgm:pt>
    <dgm:pt modelId="{70027E9A-625B-4AD6-B5DA-CBA7D33FFE3B}" type="pres">
      <dgm:prSet presAssocID="{85AF1A3C-75F3-4FC4-AD51-EED3859AF5AA}" presName="composite2" presStyleCnt="0"/>
      <dgm:spPr/>
    </dgm:pt>
    <dgm:pt modelId="{ECDEE84F-7E52-4953-BF7C-411C7BA97DE7}" type="pres">
      <dgm:prSet presAssocID="{85AF1A3C-75F3-4FC4-AD51-EED3859AF5AA}" presName="dummyNode2" presStyleLbl="node1" presStyleIdx="0" presStyleCnt="4"/>
      <dgm:spPr/>
    </dgm:pt>
    <dgm:pt modelId="{339CC398-820C-4E50-9201-F783D0383372}" type="pres">
      <dgm:prSet presAssocID="{85AF1A3C-75F3-4FC4-AD51-EED3859AF5AA}" presName="childNode2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5B370B3-AEA4-4802-847E-EBDF1DA2B196}" type="pres">
      <dgm:prSet presAssocID="{85AF1A3C-75F3-4FC4-AD51-EED3859AF5AA}" presName="childNode2tx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87447C2-4AE0-4C15-BC61-DA1A1A6FF545}" type="pres">
      <dgm:prSet presAssocID="{85AF1A3C-75F3-4FC4-AD51-EED3859AF5AA}" presName="parentNode2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9E5CFA-CB28-43DA-9C85-9DB2406488DD}" type="pres">
      <dgm:prSet presAssocID="{85AF1A3C-75F3-4FC4-AD51-EED3859AF5AA}" presName="connSite2" presStyleCnt="0"/>
      <dgm:spPr/>
    </dgm:pt>
    <dgm:pt modelId="{1298E076-57DB-4364-A57E-EBE218672EE7}" type="pres">
      <dgm:prSet presAssocID="{9871C467-AE61-41E0-8D22-85D1DA16F3EB}" presName="Name18" presStyleLbl="sibTrans2D1" presStyleIdx="1" presStyleCnt="3"/>
      <dgm:spPr/>
      <dgm:t>
        <a:bodyPr/>
        <a:lstStyle/>
        <a:p>
          <a:endParaRPr lang="zh-CN" altLang="en-US"/>
        </a:p>
      </dgm:t>
    </dgm:pt>
    <dgm:pt modelId="{9083198D-6B4A-4BD8-A21D-BBE95232D8BA}" type="pres">
      <dgm:prSet presAssocID="{9C4EFE06-65E3-461B-892E-D3C154655884}" presName="composite1" presStyleCnt="0"/>
      <dgm:spPr/>
    </dgm:pt>
    <dgm:pt modelId="{6056DE04-6CF4-4597-8CC1-3DDE1D3429B5}" type="pres">
      <dgm:prSet presAssocID="{9C4EFE06-65E3-461B-892E-D3C154655884}" presName="dummyNode1" presStyleLbl="node1" presStyleIdx="1" presStyleCnt="4"/>
      <dgm:spPr/>
    </dgm:pt>
    <dgm:pt modelId="{C092FE5A-9EDF-4F17-950B-A09B3818C862}" type="pres">
      <dgm:prSet presAssocID="{9C4EFE06-65E3-461B-892E-D3C154655884}" presName="childNode1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B9F393-7A05-4808-8DF6-4FE5E8BA7CDC}" type="pres">
      <dgm:prSet presAssocID="{9C4EFE06-65E3-461B-892E-D3C154655884}" presName="childNode1tx" presStyleLbl="bg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2A5C05-E1B3-474E-8CA1-08839A9AFB4A}" type="pres">
      <dgm:prSet presAssocID="{9C4EFE06-65E3-461B-892E-D3C154655884}" presName="parentNode1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490E190-EEDC-4016-8E06-A34CE9BFFE6A}" type="pres">
      <dgm:prSet presAssocID="{9C4EFE06-65E3-461B-892E-D3C154655884}" presName="connSite1" presStyleCnt="0"/>
      <dgm:spPr/>
    </dgm:pt>
    <dgm:pt modelId="{390F180A-9499-4641-AA9A-FA97F630FD4F}" type="pres">
      <dgm:prSet presAssocID="{7CCE28E1-AC42-41D0-8617-A7EF42DB3C0B}" presName="Name9" presStyleLbl="sibTrans2D1" presStyleIdx="2" presStyleCnt="3"/>
      <dgm:spPr/>
      <dgm:t>
        <a:bodyPr/>
        <a:lstStyle/>
        <a:p>
          <a:endParaRPr lang="zh-CN" altLang="en-US"/>
        </a:p>
      </dgm:t>
    </dgm:pt>
    <dgm:pt modelId="{23019A7B-95C1-490A-B471-CFF5FE02E07E}" type="pres">
      <dgm:prSet presAssocID="{01E3C715-B92B-474E-97BE-6C4E23A3D820}" presName="composite2" presStyleCnt="0"/>
      <dgm:spPr/>
    </dgm:pt>
    <dgm:pt modelId="{0035C67F-7575-4523-947F-5396869259A0}" type="pres">
      <dgm:prSet presAssocID="{01E3C715-B92B-474E-97BE-6C4E23A3D820}" presName="dummyNode2" presStyleLbl="node1" presStyleIdx="2" presStyleCnt="4"/>
      <dgm:spPr/>
    </dgm:pt>
    <dgm:pt modelId="{C8A4890A-B7A9-4E6C-A434-D7E3E60B251C}" type="pres">
      <dgm:prSet presAssocID="{01E3C715-B92B-474E-97BE-6C4E23A3D820}" presName="childNode2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D7BDA7-CC60-470E-A4A2-52F21B066C81}" type="pres">
      <dgm:prSet presAssocID="{01E3C715-B92B-474E-97BE-6C4E23A3D820}" presName="childNode2tx" presStyleLbl="bg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256EA7D-5A25-41F5-A86E-57E65D7A8A80}" type="pres">
      <dgm:prSet presAssocID="{01E3C715-B92B-474E-97BE-6C4E23A3D820}" presName="parentNode2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D0AE2E-606D-4D3E-8B06-21092697326B}" type="pres">
      <dgm:prSet presAssocID="{01E3C715-B92B-474E-97BE-6C4E23A3D820}" presName="connSite2" presStyleCnt="0"/>
      <dgm:spPr/>
    </dgm:pt>
  </dgm:ptLst>
  <dgm:cxnLst>
    <dgm:cxn modelId="{4ACBD089-B86C-4F5E-ABFB-A73235AD7B05}" type="presOf" srcId="{EF7B4C94-D275-40B6-804E-942A9F05EE8A}" destId="{30B9F393-7A05-4808-8DF6-4FE5E8BA7CDC}" srcOrd="1" destOrd="2" presId="urn:microsoft.com/office/officeart/2005/8/layout/hProcess4"/>
    <dgm:cxn modelId="{2093D55A-B34D-46A1-A662-3B2339E7D73A}" type="presOf" srcId="{27A5D973-091C-4304-A4AB-765D2F11BDB4}" destId="{6ED7BDA7-CC60-470E-A4A2-52F21B066C81}" srcOrd="1" destOrd="1" presId="urn:microsoft.com/office/officeart/2005/8/layout/hProcess4"/>
    <dgm:cxn modelId="{450AA06E-ACAB-40F1-BC3F-6A311D8A9211}" type="presOf" srcId="{B1340300-035D-49C8-8BF8-EEB02E50EE32}" destId="{2A6CB3FD-454B-4EF3-9C60-CE467780E323}" srcOrd="0" destOrd="0" presId="urn:microsoft.com/office/officeart/2005/8/layout/hProcess4"/>
    <dgm:cxn modelId="{66CC97B7-C1DD-4AB5-80CC-92AFA3D9E5EC}" type="presOf" srcId="{85AF1A3C-75F3-4FC4-AD51-EED3859AF5AA}" destId="{287447C2-4AE0-4C15-BC61-DA1A1A6FF545}" srcOrd="0" destOrd="0" presId="urn:microsoft.com/office/officeart/2005/8/layout/hProcess4"/>
    <dgm:cxn modelId="{3B40DB50-BED0-4F4A-BD31-70797E9D5CF1}" type="presOf" srcId="{58FCEA37-C0BE-40B2-8E22-DD8469557861}" destId="{339CC398-820C-4E50-9201-F783D0383372}" srcOrd="0" destOrd="0" presId="urn:microsoft.com/office/officeart/2005/8/layout/hProcess4"/>
    <dgm:cxn modelId="{BD7970AA-2491-4A42-844D-41EDDAA9592A}" srcId="{9C4EFE06-65E3-461B-892E-D3C154655884}" destId="{EF7B4C94-D275-40B6-804E-942A9F05EE8A}" srcOrd="2" destOrd="0" parTransId="{6A36D069-20ED-46BE-8A28-8D5E3CED96B6}" sibTransId="{E98004B1-C2F1-475B-87AC-506CC81FC2E6}"/>
    <dgm:cxn modelId="{E52A41D5-83AB-4919-9382-C5BAFEA37316}" srcId="{01E3C715-B92B-474E-97BE-6C4E23A3D820}" destId="{27A5D973-091C-4304-A4AB-765D2F11BDB4}" srcOrd="1" destOrd="0" parTransId="{8278A849-926C-47DA-B1AF-45C5C0A231CC}" sibTransId="{7527F88B-36BF-4A0B-AB5C-2DE8F21595DC}"/>
    <dgm:cxn modelId="{FD6445FE-D0F8-4D46-B2C0-A7C5659FC8D6}" type="presOf" srcId="{9C4EFE06-65E3-461B-892E-D3C154655884}" destId="{722A5C05-E1B3-474E-8CA1-08839A9AFB4A}" srcOrd="0" destOrd="0" presId="urn:microsoft.com/office/officeart/2005/8/layout/hProcess4"/>
    <dgm:cxn modelId="{99CD9508-71EA-4EEA-ADEE-6B27DA633167}" type="presOf" srcId="{EF7B4C94-D275-40B6-804E-942A9F05EE8A}" destId="{C092FE5A-9EDF-4F17-950B-A09B3818C862}" srcOrd="0" destOrd="2" presId="urn:microsoft.com/office/officeart/2005/8/layout/hProcess4"/>
    <dgm:cxn modelId="{CAB1B997-7276-4132-A439-119970616DF0}" type="presOf" srcId="{27A5D973-091C-4304-A4AB-765D2F11BDB4}" destId="{C8A4890A-B7A9-4E6C-A434-D7E3E60B251C}" srcOrd="0" destOrd="1" presId="urn:microsoft.com/office/officeart/2005/8/layout/hProcess4"/>
    <dgm:cxn modelId="{988C5945-1D03-45E6-898C-F37C8F45BC86}" type="presOf" srcId="{001426C6-0E82-422C-8814-9634B4CCD34A}" destId="{66598AF9-D966-4674-8DD5-41BEA990B4BD}" srcOrd="1" destOrd="1" presId="urn:microsoft.com/office/officeart/2005/8/layout/hProcess4"/>
    <dgm:cxn modelId="{1246F892-0298-45C5-9241-2B66F9BB2D90}" srcId="{576FD438-C273-41CD-ACD2-A9CFDF731C02}" destId="{0C4BAD8C-5077-4C39-BCC4-88FB2B661831}" srcOrd="0" destOrd="0" parTransId="{AFFB729F-FF4F-4279-B768-AB081CF97827}" sibTransId="{06068303-5AFB-4115-B39F-188A2AB2A13C}"/>
    <dgm:cxn modelId="{7ADC2036-D045-40BD-8FAD-88478CB39320}" type="presOf" srcId="{011873D5-9AEF-4BFA-9318-0D7655E84278}" destId="{339CC398-820C-4E50-9201-F783D0383372}" srcOrd="0" destOrd="2" presId="urn:microsoft.com/office/officeart/2005/8/layout/hProcess4"/>
    <dgm:cxn modelId="{39AD881F-4235-4192-B498-20622C39EBCF}" srcId="{85AF1A3C-75F3-4FC4-AD51-EED3859AF5AA}" destId="{58FCEA37-C0BE-40B2-8E22-DD8469557861}" srcOrd="0" destOrd="0" parTransId="{8AE95C03-2A3F-428F-8147-7BAA5EE58E2D}" sibTransId="{5C0A6AAB-FF22-4000-A0EF-9AC7F943EB51}"/>
    <dgm:cxn modelId="{28FD399E-6092-4D5A-8051-465208B0B073}" type="presOf" srcId="{58FCEA37-C0BE-40B2-8E22-DD8469557861}" destId="{A5B370B3-AEA4-4802-847E-EBDF1DA2B196}" srcOrd="1" destOrd="0" presId="urn:microsoft.com/office/officeart/2005/8/layout/hProcess4"/>
    <dgm:cxn modelId="{08912F05-6FDC-4DD2-8B20-819668B5007E}" type="presOf" srcId="{7CCE28E1-AC42-41D0-8617-A7EF42DB3C0B}" destId="{390F180A-9499-4641-AA9A-FA97F630FD4F}" srcOrd="0" destOrd="0" presId="urn:microsoft.com/office/officeart/2005/8/layout/hProcess4"/>
    <dgm:cxn modelId="{F776193D-A797-496A-9E5F-EFA9ADAF3DF4}" type="presOf" srcId="{8B38196A-3B21-446D-BB7D-F49CE86DBF0F}" destId="{66598AF9-D966-4674-8DD5-41BEA990B4BD}" srcOrd="1" destOrd="2" presId="urn:microsoft.com/office/officeart/2005/8/layout/hProcess4"/>
    <dgm:cxn modelId="{8760F0D2-AA29-4642-93B7-5B4B16B94405}" type="presOf" srcId="{B1340300-035D-49C8-8BF8-EEB02E50EE32}" destId="{66598AF9-D966-4674-8DD5-41BEA990B4BD}" srcOrd="1" destOrd="0" presId="urn:microsoft.com/office/officeart/2005/8/layout/hProcess4"/>
    <dgm:cxn modelId="{3DF69A89-08FA-4B69-AFEF-1D989EACCCEC}" srcId="{85AF1A3C-75F3-4FC4-AD51-EED3859AF5AA}" destId="{011873D5-9AEF-4BFA-9318-0D7655E84278}" srcOrd="2" destOrd="0" parTransId="{5DCC624D-01D4-46D1-82B8-A42957D7EDB3}" sibTransId="{B00324F2-9B22-4F29-93D4-123FDA2C4900}"/>
    <dgm:cxn modelId="{DBDFAC2D-3671-4D7E-9B06-5D1D00910026}" type="presOf" srcId="{011873D5-9AEF-4BFA-9318-0D7655E84278}" destId="{A5B370B3-AEA4-4802-847E-EBDF1DA2B196}" srcOrd="1" destOrd="2" presId="urn:microsoft.com/office/officeart/2005/8/layout/hProcess4"/>
    <dgm:cxn modelId="{44BF4E6E-848B-45E3-AF90-79791A6F6410}" type="presOf" srcId="{C8FF8CE8-CAB5-4C71-AC88-1ACB525B05EB}" destId="{339CC398-820C-4E50-9201-F783D0383372}" srcOrd="0" destOrd="1" presId="urn:microsoft.com/office/officeart/2005/8/layout/hProcess4"/>
    <dgm:cxn modelId="{5A58ACE7-06A7-4036-980F-D9627A4482CA}" type="presOf" srcId="{8B38196A-3B21-446D-BB7D-F49CE86DBF0F}" destId="{2A6CB3FD-454B-4EF3-9C60-CE467780E323}" srcOrd="0" destOrd="2" presId="urn:microsoft.com/office/officeart/2005/8/layout/hProcess4"/>
    <dgm:cxn modelId="{0949E881-DD64-440A-B723-E592918FA5BB}" type="presOf" srcId="{06068303-5AFB-4115-B39F-188A2AB2A13C}" destId="{46A3C891-9653-4FF3-89F9-CAC28E63E2E9}" srcOrd="0" destOrd="0" presId="urn:microsoft.com/office/officeart/2005/8/layout/hProcess4"/>
    <dgm:cxn modelId="{D9641595-E58D-4399-BB47-BF98B1CEA70E}" type="presOf" srcId="{9871C467-AE61-41E0-8D22-85D1DA16F3EB}" destId="{1298E076-57DB-4364-A57E-EBE218672EE7}" srcOrd="0" destOrd="0" presId="urn:microsoft.com/office/officeart/2005/8/layout/hProcess4"/>
    <dgm:cxn modelId="{D08281E6-0DB6-4BC5-B804-150EC02185EB}" srcId="{0C4BAD8C-5077-4C39-BCC4-88FB2B661831}" destId="{8B38196A-3B21-446D-BB7D-F49CE86DBF0F}" srcOrd="2" destOrd="0" parTransId="{8B8B9DCD-CAAC-4294-8BB2-A599B08BC647}" sibTransId="{54A08661-E43F-4747-8A25-7B759AE8AE3D}"/>
    <dgm:cxn modelId="{122AB687-BB39-4326-BC8D-BF546C193057}" type="presOf" srcId="{CB7A675D-C5E0-4004-9517-5BC98AAAEEF5}" destId="{6ED7BDA7-CC60-470E-A4A2-52F21B066C81}" srcOrd="1" destOrd="0" presId="urn:microsoft.com/office/officeart/2005/8/layout/hProcess4"/>
    <dgm:cxn modelId="{A5EE08C8-340D-404E-83AC-2E4C0BC77788}" srcId="{01E3C715-B92B-474E-97BE-6C4E23A3D820}" destId="{CB7A675D-C5E0-4004-9517-5BC98AAAEEF5}" srcOrd="0" destOrd="0" parTransId="{8FD5632A-13E1-4FF0-AF4E-BD425133EA8B}" sibTransId="{D88C5464-29A7-4E85-A718-062EA6793C95}"/>
    <dgm:cxn modelId="{715E0602-2F9D-4A5E-831C-9C744DBE0835}" type="presOf" srcId="{2C53C37C-CB18-4F80-9288-FBD9D35DA66E}" destId="{C092FE5A-9EDF-4F17-950B-A09B3818C862}" srcOrd="0" destOrd="0" presId="urn:microsoft.com/office/officeart/2005/8/layout/hProcess4"/>
    <dgm:cxn modelId="{1F426287-8A30-4335-90B9-9E6C8211DFD9}" type="presOf" srcId="{576FD438-C273-41CD-ACD2-A9CFDF731C02}" destId="{272D58F0-5FDA-4F24-88F9-2B1E08F194A6}" srcOrd="0" destOrd="0" presId="urn:microsoft.com/office/officeart/2005/8/layout/hProcess4"/>
    <dgm:cxn modelId="{67E35034-4B87-40CB-A72F-4DACC9B5FE77}" type="presOf" srcId="{0C4BAD8C-5077-4C39-BCC4-88FB2B661831}" destId="{63D867AB-18AF-4C31-8903-2C10DE0FC0B9}" srcOrd="0" destOrd="0" presId="urn:microsoft.com/office/officeart/2005/8/layout/hProcess4"/>
    <dgm:cxn modelId="{D7FF78E5-93CB-4A2B-85A9-30250130F661}" srcId="{85AF1A3C-75F3-4FC4-AD51-EED3859AF5AA}" destId="{C8FF8CE8-CAB5-4C71-AC88-1ACB525B05EB}" srcOrd="1" destOrd="0" parTransId="{5E06F0A8-6721-471A-9B35-7963BCDB6B92}" sibTransId="{415E06CB-F5EF-4D14-9FA8-94656FFACFD5}"/>
    <dgm:cxn modelId="{EC22764C-3370-4950-9963-41158B03D90D}" type="presOf" srcId="{6A633FE6-4FA8-462C-93EB-417D45E1E929}" destId="{30B9F393-7A05-4808-8DF6-4FE5E8BA7CDC}" srcOrd="1" destOrd="1" presId="urn:microsoft.com/office/officeart/2005/8/layout/hProcess4"/>
    <dgm:cxn modelId="{14268ABC-DA28-40F1-AC53-AF43CC4C5C83}" type="presOf" srcId="{CB7A675D-C5E0-4004-9517-5BC98AAAEEF5}" destId="{C8A4890A-B7A9-4E6C-A434-D7E3E60B251C}" srcOrd="0" destOrd="0" presId="urn:microsoft.com/office/officeart/2005/8/layout/hProcess4"/>
    <dgm:cxn modelId="{B8F3D29C-B358-489C-A471-C04B8CEB6242}" srcId="{0C4BAD8C-5077-4C39-BCC4-88FB2B661831}" destId="{001426C6-0E82-422C-8814-9634B4CCD34A}" srcOrd="1" destOrd="0" parTransId="{3C60C412-4839-4241-944E-DDAF67D458D1}" sibTransId="{977A76AE-D30A-4649-BCE3-A2D3C07C6252}"/>
    <dgm:cxn modelId="{F594B214-4247-4058-98E7-A16ABA1EA4E9}" srcId="{576FD438-C273-41CD-ACD2-A9CFDF731C02}" destId="{9C4EFE06-65E3-461B-892E-D3C154655884}" srcOrd="2" destOrd="0" parTransId="{2BAC2410-D82D-40F5-A0E9-D08286633BC2}" sibTransId="{7CCE28E1-AC42-41D0-8617-A7EF42DB3C0B}"/>
    <dgm:cxn modelId="{CA2EDDAC-2E6D-459E-91BA-B77351F931ED}" type="presOf" srcId="{01E3C715-B92B-474E-97BE-6C4E23A3D820}" destId="{0256EA7D-5A25-41F5-A86E-57E65D7A8A80}" srcOrd="0" destOrd="0" presId="urn:microsoft.com/office/officeart/2005/8/layout/hProcess4"/>
    <dgm:cxn modelId="{5156FBF0-6049-48E5-B215-B85D9045BFA9}" type="presOf" srcId="{2C53C37C-CB18-4F80-9288-FBD9D35DA66E}" destId="{30B9F393-7A05-4808-8DF6-4FE5E8BA7CDC}" srcOrd="1" destOrd="0" presId="urn:microsoft.com/office/officeart/2005/8/layout/hProcess4"/>
    <dgm:cxn modelId="{A5E6D472-453D-4E7A-B04C-F9973027B1E7}" srcId="{576FD438-C273-41CD-ACD2-A9CFDF731C02}" destId="{85AF1A3C-75F3-4FC4-AD51-EED3859AF5AA}" srcOrd="1" destOrd="0" parTransId="{90B0ABF1-DEF2-4F5E-AF22-F732D7BF2ABD}" sibTransId="{9871C467-AE61-41E0-8D22-85D1DA16F3EB}"/>
    <dgm:cxn modelId="{EA214ED9-B744-4980-84A8-FC637E60AD33}" type="presOf" srcId="{6A633FE6-4FA8-462C-93EB-417D45E1E929}" destId="{C092FE5A-9EDF-4F17-950B-A09B3818C862}" srcOrd="0" destOrd="1" presId="urn:microsoft.com/office/officeart/2005/8/layout/hProcess4"/>
    <dgm:cxn modelId="{BCBE3C4D-0C4F-4177-A644-37C41A13F076}" type="presOf" srcId="{C8FF8CE8-CAB5-4C71-AC88-1ACB525B05EB}" destId="{A5B370B3-AEA4-4802-847E-EBDF1DA2B196}" srcOrd="1" destOrd="1" presId="urn:microsoft.com/office/officeart/2005/8/layout/hProcess4"/>
    <dgm:cxn modelId="{9F59B808-948D-4D7B-BBF3-9204CB249B16}" srcId="{0C4BAD8C-5077-4C39-BCC4-88FB2B661831}" destId="{B1340300-035D-49C8-8BF8-EEB02E50EE32}" srcOrd="0" destOrd="0" parTransId="{690BF998-3198-464B-9A1F-5AB6EBDB4F37}" sibTransId="{7CB023EC-D9FB-4425-9A03-B68700B9885D}"/>
    <dgm:cxn modelId="{A8137620-83E7-45D4-947F-3C12E493419B}" srcId="{9C4EFE06-65E3-461B-892E-D3C154655884}" destId="{6A633FE6-4FA8-462C-93EB-417D45E1E929}" srcOrd="1" destOrd="0" parTransId="{5F784D69-527F-4C18-ACB5-9D6DDF94C4BA}" sibTransId="{8E067837-39EC-4D1F-924A-729F78B8248C}"/>
    <dgm:cxn modelId="{11F6BCAB-9F5D-40AD-B316-F4C5D751AB08}" srcId="{576FD438-C273-41CD-ACD2-A9CFDF731C02}" destId="{01E3C715-B92B-474E-97BE-6C4E23A3D820}" srcOrd="3" destOrd="0" parTransId="{67C2FC98-2056-4CEA-BD38-8D7A25619BEC}" sibTransId="{523A68AE-FE22-470A-9EB5-3ED96AE1EBF8}"/>
    <dgm:cxn modelId="{F8868116-780C-403E-8DA6-4360A53C57AA}" type="presOf" srcId="{001426C6-0E82-422C-8814-9634B4CCD34A}" destId="{2A6CB3FD-454B-4EF3-9C60-CE467780E323}" srcOrd="0" destOrd="1" presId="urn:microsoft.com/office/officeart/2005/8/layout/hProcess4"/>
    <dgm:cxn modelId="{536AE745-D5A8-4189-8EE9-A56505ED49C1}" srcId="{9C4EFE06-65E3-461B-892E-D3C154655884}" destId="{2C53C37C-CB18-4F80-9288-FBD9D35DA66E}" srcOrd="0" destOrd="0" parTransId="{70CBF037-7DFD-484F-8EA1-DC62197117FD}" sibTransId="{D489F20A-1CCC-4D09-B922-EE29F02208EC}"/>
    <dgm:cxn modelId="{22D83A62-E93A-455A-9C75-382722AE494C}" type="presParOf" srcId="{272D58F0-5FDA-4F24-88F9-2B1E08F194A6}" destId="{2CA01972-A9CB-498C-8549-5C195361A0F3}" srcOrd="0" destOrd="0" presId="urn:microsoft.com/office/officeart/2005/8/layout/hProcess4"/>
    <dgm:cxn modelId="{6D0C69BA-A4FA-44F2-A5C5-A156EBD4DF38}" type="presParOf" srcId="{272D58F0-5FDA-4F24-88F9-2B1E08F194A6}" destId="{57F002DF-E3E9-49FA-B4CA-F4AB881C105B}" srcOrd="1" destOrd="0" presId="urn:microsoft.com/office/officeart/2005/8/layout/hProcess4"/>
    <dgm:cxn modelId="{6105A2C3-7957-40EE-A5CB-78076BD36700}" type="presParOf" srcId="{272D58F0-5FDA-4F24-88F9-2B1E08F194A6}" destId="{EDA4ECC5-FD3C-4FA7-87A4-B892ECE2FAE4}" srcOrd="2" destOrd="0" presId="urn:microsoft.com/office/officeart/2005/8/layout/hProcess4"/>
    <dgm:cxn modelId="{5EFB7C58-64D1-45F4-AFB7-861BFDD305DE}" type="presParOf" srcId="{EDA4ECC5-FD3C-4FA7-87A4-B892ECE2FAE4}" destId="{5B1F05E4-E9F3-4037-BBDE-50D98C83DC34}" srcOrd="0" destOrd="0" presId="urn:microsoft.com/office/officeart/2005/8/layout/hProcess4"/>
    <dgm:cxn modelId="{653B2580-E026-427B-833A-E1E1CF34409F}" type="presParOf" srcId="{5B1F05E4-E9F3-4037-BBDE-50D98C83DC34}" destId="{12242E93-C4DA-4BA2-BDB0-70C24E6A3264}" srcOrd="0" destOrd="0" presId="urn:microsoft.com/office/officeart/2005/8/layout/hProcess4"/>
    <dgm:cxn modelId="{2734B1A8-9C29-47BE-BDF6-ACC72CA80FAC}" type="presParOf" srcId="{5B1F05E4-E9F3-4037-BBDE-50D98C83DC34}" destId="{2A6CB3FD-454B-4EF3-9C60-CE467780E323}" srcOrd="1" destOrd="0" presId="urn:microsoft.com/office/officeart/2005/8/layout/hProcess4"/>
    <dgm:cxn modelId="{F968F305-858C-46B7-94AD-A9D58F4DA30F}" type="presParOf" srcId="{5B1F05E4-E9F3-4037-BBDE-50D98C83DC34}" destId="{66598AF9-D966-4674-8DD5-41BEA990B4BD}" srcOrd="2" destOrd="0" presId="urn:microsoft.com/office/officeart/2005/8/layout/hProcess4"/>
    <dgm:cxn modelId="{1C187F5B-9D5F-498F-BC73-C9E9AB8AA396}" type="presParOf" srcId="{5B1F05E4-E9F3-4037-BBDE-50D98C83DC34}" destId="{63D867AB-18AF-4C31-8903-2C10DE0FC0B9}" srcOrd="3" destOrd="0" presId="urn:microsoft.com/office/officeart/2005/8/layout/hProcess4"/>
    <dgm:cxn modelId="{8E7C78C1-DC72-4E42-B6CE-FA1904E0879C}" type="presParOf" srcId="{5B1F05E4-E9F3-4037-BBDE-50D98C83DC34}" destId="{C3FA32D3-3ADD-405C-AC71-3E5DBB10AD0C}" srcOrd="4" destOrd="0" presId="urn:microsoft.com/office/officeart/2005/8/layout/hProcess4"/>
    <dgm:cxn modelId="{28C2EA8E-B0D0-4730-8268-165C62B9A3EC}" type="presParOf" srcId="{EDA4ECC5-FD3C-4FA7-87A4-B892ECE2FAE4}" destId="{46A3C891-9653-4FF3-89F9-CAC28E63E2E9}" srcOrd="1" destOrd="0" presId="urn:microsoft.com/office/officeart/2005/8/layout/hProcess4"/>
    <dgm:cxn modelId="{054D611A-9065-4C1D-A598-02B2ED68B7D8}" type="presParOf" srcId="{EDA4ECC5-FD3C-4FA7-87A4-B892ECE2FAE4}" destId="{70027E9A-625B-4AD6-B5DA-CBA7D33FFE3B}" srcOrd="2" destOrd="0" presId="urn:microsoft.com/office/officeart/2005/8/layout/hProcess4"/>
    <dgm:cxn modelId="{10BCF7D0-A5D1-4804-ADC7-EB4A5555C0E0}" type="presParOf" srcId="{70027E9A-625B-4AD6-B5DA-CBA7D33FFE3B}" destId="{ECDEE84F-7E52-4953-BF7C-411C7BA97DE7}" srcOrd="0" destOrd="0" presId="urn:microsoft.com/office/officeart/2005/8/layout/hProcess4"/>
    <dgm:cxn modelId="{906EDE02-62F6-441F-8E26-26465C1500A0}" type="presParOf" srcId="{70027E9A-625B-4AD6-B5DA-CBA7D33FFE3B}" destId="{339CC398-820C-4E50-9201-F783D0383372}" srcOrd="1" destOrd="0" presId="urn:microsoft.com/office/officeart/2005/8/layout/hProcess4"/>
    <dgm:cxn modelId="{1A05D9D2-930F-445E-A02F-E378DCD8935D}" type="presParOf" srcId="{70027E9A-625B-4AD6-B5DA-CBA7D33FFE3B}" destId="{A5B370B3-AEA4-4802-847E-EBDF1DA2B196}" srcOrd="2" destOrd="0" presId="urn:microsoft.com/office/officeart/2005/8/layout/hProcess4"/>
    <dgm:cxn modelId="{4094EAC9-785D-4FC8-A9B0-F59B93FC87C9}" type="presParOf" srcId="{70027E9A-625B-4AD6-B5DA-CBA7D33FFE3B}" destId="{287447C2-4AE0-4C15-BC61-DA1A1A6FF545}" srcOrd="3" destOrd="0" presId="urn:microsoft.com/office/officeart/2005/8/layout/hProcess4"/>
    <dgm:cxn modelId="{7A23793A-E1BA-40B6-A4F1-E2A1038B4B4B}" type="presParOf" srcId="{70027E9A-625B-4AD6-B5DA-CBA7D33FFE3B}" destId="{3D9E5CFA-CB28-43DA-9C85-9DB2406488DD}" srcOrd="4" destOrd="0" presId="urn:microsoft.com/office/officeart/2005/8/layout/hProcess4"/>
    <dgm:cxn modelId="{4286DB17-CEAE-41AB-AD95-1DCA501FD0DB}" type="presParOf" srcId="{EDA4ECC5-FD3C-4FA7-87A4-B892ECE2FAE4}" destId="{1298E076-57DB-4364-A57E-EBE218672EE7}" srcOrd="3" destOrd="0" presId="urn:microsoft.com/office/officeart/2005/8/layout/hProcess4"/>
    <dgm:cxn modelId="{81D6A874-209E-4A85-BF2D-BED6CA695CCA}" type="presParOf" srcId="{EDA4ECC5-FD3C-4FA7-87A4-B892ECE2FAE4}" destId="{9083198D-6B4A-4BD8-A21D-BBE95232D8BA}" srcOrd="4" destOrd="0" presId="urn:microsoft.com/office/officeart/2005/8/layout/hProcess4"/>
    <dgm:cxn modelId="{A7DF0191-EDA1-4A0B-ACBF-F2A84D80B26C}" type="presParOf" srcId="{9083198D-6B4A-4BD8-A21D-BBE95232D8BA}" destId="{6056DE04-6CF4-4597-8CC1-3DDE1D3429B5}" srcOrd="0" destOrd="0" presId="urn:microsoft.com/office/officeart/2005/8/layout/hProcess4"/>
    <dgm:cxn modelId="{7D81E496-FE48-41C3-8D77-B880BDE45CC1}" type="presParOf" srcId="{9083198D-6B4A-4BD8-A21D-BBE95232D8BA}" destId="{C092FE5A-9EDF-4F17-950B-A09B3818C862}" srcOrd="1" destOrd="0" presId="urn:microsoft.com/office/officeart/2005/8/layout/hProcess4"/>
    <dgm:cxn modelId="{04218637-DF6D-43D0-93A7-30310AF5C20C}" type="presParOf" srcId="{9083198D-6B4A-4BD8-A21D-BBE95232D8BA}" destId="{30B9F393-7A05-4808-8DF6-4FE5E8BA7CDC}" srcOrd="2" destOrd="0" presId="urn:microsoft.com/office/officeart/2005/8/layout/hProcess4"/>
    <dgm:cxn modelId="{9B4E53DE-4118-46F3-B208-DECCAE507062}" type="presParOf" srcId="{9083198D-6B4A-4BD8-A21D-BBE95232D8BA}" destId="{722A5C05-E1B3-474E-8CA1-08839A9AFB4A}" srcOrd="3" destOrd="0" presId="urn:microsoft.com/office/officeart/2005/8/layout/hProcess4"/>
    <dgm:cxn modelId="{6AF6080D-FC91-4B29-9658-C3D693564CAD}" type="presParOf" srcId="{9083198D-6B4A-4BD8-A21D-BBE95232D8BA}" destId="{A490E190-EEDC-4016-8E06-A34CE9BFFE6A}" srcOrd="4" destOrd="0" presId="urn:microsoft.com/office/officeart/2005/8/layout/hProcess4"/>
    <dgm:cxn modelId="{D890E922-67AC-44D1-984B-CB7038E925C1}" type="presParOf" srcId="{EDA4ECC5-FD3C-4FA7-87A4-B892ECE2FAE4}" destId="{390F180A-9499-4641-AA9A-FA97F630FD4F}" srcOrd="5" destOrd="0" presId="urn:microsoft.com/office/officeart/2005/8/layout/hProcess4"/>
    <dgm:cxn modelId="{0574CA31-85BD-4FB9-B1CD-2AB8EAD65303}" type="presParOf" srcId="{EDA4ECC5-FD3C-4FA7-87A4-B892ECE2FAE4}" destId="{23019A7B-95C1-490A-B471-CFF5FE02E07E}" srcOrd="6" destOrd="0" presId="urn:microsoft.com/office/officeart/2005/8/layout/hProcess4"/>
    <dgm:cxn modelId="{BFD64343-AF43-4A06-BB53-005FD0BB54C6}" type="presParOf" srcId="{23019A7B-95C1-490A-B471-CFF5FE02E07E}" destId="{0035C67F-7575-4523-947F-5396869259A0}" srcOrd="0" destOrd="0" presId="urn:microsoft.com/office/officeart/2005/8/layout/hProcess4"/>
    <dgm:cxn modelId="{456ED28B-658F-4686-893E-5C65E3EDD6F1}" type="presParOf" srcId="{23019A7B-95C1-490A-B471-CFF5FE02E07E}" destId="{C8A4890A-B7A9-4E6C-A434-D7E3E60B251C}" srcOrd="1" destOrd="0" presId="urn:microsoft.com/office/officeart/2005/8/layout/hProcess4"/>
    <dgm:cxn modelId="{EF5459B1-6EE5-4490-BED2-EEA24A39A573}" type="presParOf" srcId="{23019A7B-95C1-490A-B471-CFF5FE02E07E}" destId="{6ED7BDA7-CC60-470E-A4A2-52F21B066C81}" srcOrd="2" destOrd="0" presId="urn:microsoft.com/office/officeart/2005/8/layout/hProcess4"/>
    <dgm:cxn modelId="{E5F7CD62-F520-485C-8F88-8149936EE472}" type="presParOf" srcId="{23019A7B-95C1-490A-B471-CFF5FE02E07E}" destId="{0256EA7D-5A25-41F5-A86E-57E65D7A8A80}" srcOrd="3" destOrd="0" presId="urn:microsoft.com/office/officeart/2005/8/layout/hProcess4"/>
    <dgm:cxn modelId="{D831BCC9-23AF-4568-B661-F79AD1206CDC}" type="presParOf" srcId="{23019A7B-95C1-490A-B471-CFF5FE02E07E}" destId="{32D0AE2E-606D-4D3E-8B06-21092697326B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17B055-5C21-4CF4-8D88-A93A484B8D1C}">
      <dsp:nvSpPr>
        <dsp:cNvPr id="0" name=""/>
        <dsp:cNvSpPr/>
      </dsp:nvSpPr>
      <dsp:spPr>
        <a:xfrm>
          <a:off x="4939" y="579078"/>
          <a:ext cx="1531380" cy="9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rPr>
            <a:t>抢滩</a:t>
          </a:r>
          <a:endParaRPr lang="zh-CN" altLang="en-US" sz="32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sp:txBody>
      <dsp:txXfrm>
        <a:off x="33112" y="607251"/>
        <a:ext cx="1475034" cy="905552"/>
      </dsp:txXfrm>
    </dsp:sp>
    <dsp:sp modelId="{F9512BE7-A557-46BD-AA40-B0339E4B373B}">
      <dsp:nvSpPr>
        <dsp:cNvPr id="0" name=""/>
        <dsp:cNvSpPr/>
      </dsp:nvSpPr>
      <dsp:spPr>
        <a:xfrm>
          <a:off x="1689458" y="870136"/>
          <a:ext cx="324652" cy="37978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b="1" kern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sp:txBody>
      <dsp:txXfrm>
        <a:off x="1689458" y="946092"/>
        <a:ext cx="227256" cy="227870"/>
      </dsp:txXfrm>
    </dsp:sp>
    <dsp:sp modelId="{B52FE534-18CE-444A-9B0D-54B5DC757DA0}">
      <dsp:nvSpPr>
        <dsp:cNvPr id="0" name=""/>
        <dsp:cNvSpPr/>
      </dsp:nvSpPr>
      <dsp:spPr>
        <a:xfrm>
          <a:off x="2148872" y="579078"/>
          <a:ext cx="1531380" cy="9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rPr>
            <a:t>深耕</a:t>
          </a:r>
          <a:endParaRPr lang="zh-CN" altLang="en-US" sz="32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sp:txBody>
      <dsp:txXfrm>
        <a:off x="2177045" y="607251"/>
        <a:ext cx="1475034" cy="905552"/>
      </dsp:txXfrm>
    </dsp:sp>
    <dsp:sp modelId="{16C0024B-121D-47D6-86E7-5058F04D25C7}">
      <dsp:nvSpPr>
        <dsp:cNvPr id="0" name=""/>
        <dsp:cNvSpPr/>
      </dsp:nvSpPr>
      <dsp:spPr>
        <a:xfrm>
          <a:off x="3833390" y="870136"/>
          <a:ext cx="324652" cy="37978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b="1" kern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sp:txBody>
      <dsp:txXfrm>
        <a:off x="3833390" y="946092"/>
        <a:ext cx="227256" cy="227870"/>
      </dsp:txXfrm>
    </dsp:sp>
    <dsp:sp modelId="{618D09ED-62EB-477F-9A9B-7D1A1AA97623}">
      <dsp:nvSpPr>
        <dsp:cNvPr id="0" name=""/>
        <dsp:cNvSpPr/>
      </dsp:nvSpPr>
      <dsp:spPr>
        <a:xfrm>
          <a:off x="4292804" y="579078"/>
          <a:ext cx="1531380" cy="9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rPr>
            <a:t>范式</a:t>
          </a:r>
          <a:endParaRPr lang="zh-CN" altLang="en-US" sz="32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sp:txBody>
      <dsp:txXfrm>
        <a:off x="4320977" y="607251"/>
        <a:ext cx="1475034" cy="905552"/>
      </dsp:txXfrm>
    </dsp:sp>
    <dsp:sp modelId="{AB8CEFB5-754F-4DAF-8CFC-3C6640DBC8A1}">
      <dsp:nvSpPr>
        <dsp:cNvPr id="0" name=""/>
        <dsp:cNvSpPr/>
      </dsp:nvSpPr>
      <dsp:spPr>
        <a:xfrm>
          <a:off x="5977323" y="870136"/>
          <a:ext cx="324652" cy="37978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b="1" kern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sp:txBody>
      <dsp:txXfrm>
        <a:off x="5977323" y="946092"/>
        <a:ext cx="227256" cy="227870"/>
      </dsp:txXfrm>
    </dsp:sp>
    <dsp:sp modelId="{61BE5C02-60BC-4FFA-8195-506D151CF2E6}">
      <dsp:nvSpPr>
        <dsp:cNvPr id="0" name=""/>
        <dsp:cNvSpPr/>
      </dsp:nvSpPr>
      <dsp:spPr>
        <a:xfrm>
          <a:off x="6436737" y="579078"/>
          <a:ext cx="1531380" cy="9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rPr>
            <a:t>扩张</a:t>
          </a:r>
          <a:endParaRPr lang="zh-CN" altLang="en-US" sz="32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sp:txBody>
      <dsp:txXfrm>
        <a:off x="6464910" y="607251"/>
        <a:ext cx="1475034" cy="905552"/>
      </dsp:txXfrm>
    </dsp:sp>
    <dsp:sp modelId="{B55F41E5-5912-4A89-9757-258807F882CE}">
      <dsp:nvSpPr>
        <dsp:cNvPr id="0" name=""/>
        <dsp:cNvSpPr/>
      </dsp:nvSpPr>
      <dsp:spPr>
        <a:xfrm>
          <a:off x="8121255" y="870136"/>
          <a:ext cx="324652" cy="379782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200" b="1" kern="120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sp:txBody>
      <dsp:txXfrm>
        <a:off x="8121255" y="946092"/>
        <a:ext cx="227256" cy="227870"/>
      </dsp:txXfrm>
    </dsp:sp>
    <dsp:sp modelId="{F7B89191-02F5-43DB-94C9-C0294F650375}">
      <dsp:nvSpPr>
        <dsp:cNvPr id="0" name=""/>
        <dsp:cNvSpPr/>
      </dsp:nvSpPr>
      <dsp:spPr>
        <a:xfrm>
          <a:off x="8580669" y="579078"/>
          <a:ext cx="1531380" cy="96189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rPr>
            <a:t>垄断</a:t>
          </a:r>
          <a:endParaRPr lang="zh-CN" altLang="en-US" sz="32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sp:txBody>
      <dsp:txXfrm>
        <a:off x="8608842" y="607251"/>
        <a:ext cx="1475034" cy="9055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A7E671-AF4C-45A8-AE5C-8AC6430481EF}">
      <dsp:nvSpPr>
        <dsp:cNvPr id="0" name=""/>
        <dsp:cNvSpPr/>
      </dsp:nvSpPr>
      <dsp:spPr>
        <a:xfrm>
          <a:off x="34904" y="0"/>
          <a:ext cx="2223262" cy="5946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天使轮筹集小额资金</a:t>
          </a:r>
          <a:endParaRPr lang="zh-CN" altLang="en-US" sz="1600" kern="1200" dirty="0"/>
        </a:p>
      </dsp:txBody>
      <dsp:txXfrm>
        <a:off x="52320" y="17416"/>
        <a:ext cx="2188430" cy="559787"/>
      </dsp:txXfrm>
    </dsp:sp>
    <dsp:sp modelId="{25DE5E98-0FE1-472C-91E9-CE221FCD2FF9}">
      <dsp:nvSpPr>
        <dsp:cNvPr id="0" name=""/>
        <dsp:cNvSpPr/>
      </dsp:nvSpPr>
      <dsp:spPr>
        <a:xfrm rot="5400000">
          <a:off x="1035044" y="609485"/>
          <a:ext cx="222982" cy="2675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066263" y="631783"/>
        <a:ext cx="160546" cy="156087"/>
      </dsp:txXfrm>
    </dsp:sp>
    <dsp:sp modelId="{765610CF-4BE8-4BD7-B4AC-A99457995309}">
      <dsp:nvSpPr>
        <dsp:cNvPr id="0" name=""/>
        <dsp:cNvSpPr/>
      </dsp:nvSpPr>
      <dsp:spPr>
        <a:xfrm>
          <a:off x="34904" y="891929"/>
          <a:ext cx="2223262" cy="5946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>
              <a:solidFill>
                <a:schemeClr val="tx1"/>
              </a:solidFill>
            </a:rPr>
            <a:t>构建链上契约基础平台</a:t>
          </a:r>
          <a:endParaRPr lang="zh-CN" altLang="en-US" sz="1600" kern="1200" dirty="0"/>
        </a:p>
      </dsp:txBody>
      <dsp:txXfrm>
        <a:off x="52320" y="909345"/>
        <a:ext cx="2188430" cy="559787"/>
      </dsp:txXfrm>
    </dsp:sp>
    <dsp:sp modelId="{3560A433-261B-4F36-82AE-8E4092339CDC}">
      <dsp:nvSpPr>
        <dsp:cNvPr id="0" name=""/>
        <dsp:cNvSpPr/>
      </dsp:nvSpPr>
      <dsp:spPr>
        <a:xfrm rot="5400000">
          <a:off x="1035044" y="1501414"/>
          <a:ext cx="222982" cy="2675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 rot="-5400000">
        <a:off x="1066263" y="1523712"/>
        <a:ext cx="160546" cy="156087"/>
      </dsp:txXfrm>
    </dsp:sp>
    <dsp:sp modelId="{6E9EF889-3BBD-4C8D-8DD6-C615A076B854}">
      <dsp:nvSpPr>
        <dsp:cNvPr id="0" name=""/>
        <dsp:cNvSpPr/>
      </dsp:nvSpPr>
      <dsp:spPr>
        <a:xfrm>
          <a:off x="34904" y="1783859"/>
          <a:ext cx="2223262" cy="5946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600" kern="1200" dirty="0" smtClean="0"/>
            <a:t>以**</a:t>
          </a:r>
          <a:r>
            <a:rPr lang="en-US" altLang="zh-CN" sz="1600" kern="1200" dirty="0" smtClean="0"/>
            <a:t>*</a:t>
          </a:r>
          <a:r>
            <a:rPr lang="zh-CN" altLang="en-US" sz="1600" kern="1200" dirty="0" smtClean="0"/>
            <a:t>应用进行市场占位</a:t>
          </a:r>
          <a:endParaRPr lang="zh-CN" altLang="en-US" sz="1600" kern="1200" dirty="0"/>
        </a:p>
      </dsp:txBody>
      <dsp:txXfrm>
        <a:off x="52320" y="1801275"/>
        <a:ext cx="2188430" cy="5597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A7E671-AF4C-45A8-AE5C-8AC6430481EF}">
      <dsp:nvSpPr>
        <dsp:cNvPr id="0" name=""/>
        <dsp:cNvSpPr/>
      </dsp:nvSpPr>
      <dsp:spPr>
        <a:xfrm>
          <a:off x="2383" y="0"/>
          <a:ext cx="1739727" cy="5946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深耕契约环境</a:t>
          </a:r>
          <a:endParaRPr lang="zh-CN" altLang="en-US" sz="1800" kern="1200" dirty="0"/>
        </a:p>
      </dsp:txBody>
      <dsp:txXfrm>
        <a:off x="19799" y="17416"/>
        <a:ext cx="1704895" cy="559787"/>
      </dsp:txXfrm>
    </dsp:sp>
    <dsp:sp modelId="{25DE5E98-0FE1-472C-91E9-CE221FCD2FF9}">
      <dsp:nvSpPr>
        <dsp:cNvPr id="0" name=""/>
        <dsp:cNvSpPr/>
      </dsp:nvSpPr>
      <dsp:spPr>
        <a:xfrm rot="5400000">
          <a:off x="760755" y="609485"/>
          <a:ext cx="222982" cy="2675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 rot="-5400000">
        <a:off x="791974" y="631783"/>
        <a:ext cx="160546" cy="156087"/>
      </dsp:txXfrm>
    </dsp:sp>
    <dsp:sp modelId="{765610CF-4BE8-4BD7-B4AC-A99457995309}">
      <dsp:nvSpPr>
        <dsp:cNvPr id="0" name=""/>
        <dsp:cNvSpPr/>
      </dsp:nvSpPr>
      <dsp:spPr>
        <a:xfrm>
          <a:off x="2383" y="891929"/>
          <a:ext cx="1739727" cy="5946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优化抢滩**应用</a:t>
          </a:r>
          <a:endParaRPr lang="zh-CN" altLang="en-US" sz="1800" kern="1200" dirty="0"/>
        </a:p>
      </dsp:txBody>
      <dsp:txXfrm>
        <a:off x="19799" y="909345"/>
        <a:ext cx="1704895" cy="559787"/>
      </dsp:txXfrm>
    </dsp:sp>
    <dsp:sp modelId="{3560A433-261B-4F36-82AE-8E4092339CDC}">
      <dsp:nvSpPr>
        <dsp:cNvPr id="0" name=""/>
        <dsp:cNvSpPr/>
      </dsp:nvSpPr>
      <dsp:spPr>
        <a:xfrm>
          <a:off x="1783100" y="1055450"/>
          <a:ext cx="245940" cy="26757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783100" y="1108966"/>
        <a:ext cx="172158" cy="160546"/>
      </dsp:txXfrm>
    </dsp:sp>
    <dsp:sp modelId="{6E9EF889-3BBD-4C8D-8DD6-C615A076B854}">
      <dsp:nvSpPr>
        <dsp:cNvPr id="0" name=""/>
        <dsp:cNvSpPr/>
      </dsp:nvSpPr>
      <dsp:spPr>
        <a:xfrm>
          <a:off x="2070031" y="891929"/>
          <a:ext cx="1739727" cy="5946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形成样版范式</a:t>
          </a:r>
          <a:endParaRPr lang="zh-CN" altLang="en-US" sz="1800" kern="1200" dirty="0"/>
        </a:p>
      </dsp:txBody>
      <dsp:txXfrm>
        <a:off x="2087447" y="909345"/>
        <a:ext cx="1704895" cy="5597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A7E671-AF4C-45A8-AE5C-8AC6430481EF}">
      <dsp:nvSpPr>
        <dsp:cNvPr id="0" name=""/>
        <dsp:cNvSpPr/>
      </dsp:nvSpPr>
      <dsp:spPr>
        <a:xfrm>
          <a:off x="65463" y="0"/>
          <a:ext cx="1565930" cy="8082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借力资本</a:t>
          </a:r>
          <a:endParaRPr lang="zh-CN" altLang="en-US" sz="1800" kern="1200" dirty="0"/>
        </a:p>
      </dsp:txBody>
      <dsp:txXfrm>
        <a:off x="89135" y="23672"/>
        <a:ext cx="1518586" cy="760877"/>
      </dsp:txXfrm>
    </dsp:sp>
    <dsp:sp modelId="{25DE5E98-0FE1-472C-91E9-CE221FCD2FF9}">
      <dsp:nvSpPr>
        <dsp:cNvPr id="0" name=""/>
        <dsp:cNvSpPr/>
      </dsp:nvSpPr>
      <dsp:spPr>
        <a:xfrm rot="5400000">
          <a:off x="696887" y="828427"/>
          <a:ext cx="303083" cy="363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 rot="-5400000">
        <a:off x="739320" y="858735"/>
        <a:ext cx="218219" cy="212158"/>
      </dsp:txXfrm>
    </dsp:sp>
    <dsp:sp modelId="{765610CF-4BE8-4BD7-B4AC-A99457995309}">
      <dsp:nvSpPr>
        <dsp:cNvPr id="0" name=""/>
        <dsp:cNvSpPr/>
      </dsp:nvSpPr>
      <dsp:spPr>
        <a:xfrm>
          <a:off x="65463" y="1212333"/>
          <a:ext cx="1565930" cy="8082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推广契约链开发社区和应用</a:t>
          </a:r>
          <a:endParaRPr lang="zh-CN" altLang="en-US" sz="1800" kern="1200" dirty="0"/>
        </a:p>
      </dsp:txBody>
      <dsp:txXfrm>
        <a:off x="89135" y="1236005"/>
        <a:ext cx="1518586" cy="760877"/>
      </dsp:txXfrm>
    </dsp:sp>
    <dsp:sp modelId="{3560A433-261B-4F36-82AE-8E4092339CDC}">
      <dsp:nvSpPr>
        <dsp:cNvPr id="0" name=""/>
        <dsp:cNvSpPr/>
      </dsp:nvSpPr>
      <dsp:spPr>
        <a:xfrm rot="21539744">
          <a:off x="1713895" y="1415081"/>
          <a:ext cx="495317" cy="363699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400" kern="1200"/>
        </a:p>
      </dsp:txBody>
      <dsp:txXfrm>
        <a:off x="1713903" y="1488777"/>
        <a:ext cx="386207" cy="218219"/>
      </dsp:txXfrm>
    </dsp:sp>
    <dsp:sp modelId="{6E9EF889-3BBD-4C8D-8DD6-C615A076B854}">
      <dsp:nvSpPr>
        <dsp:cNvPr id="0" name=""/>
        <dsp:cNvSpPr/>
      </dsp:nvSpPr>
      <dsp:spPr>
        <a:xfrm>
          <a:off x="2291715" y="1173308"/>
          <a:ext cx="1565930" cy="80822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形成链上契约信用大市场</a:t>
          </a:r>
          <a:endParaRPr lang="zh-CN" altLang="en-US" sz="1800" kern="1200" dirty="0"/>
        </a:p>
      </dsp:txBody>
      <dsp:txXfrm>
        <a:off x="2315387" y="1196980"/>
        <a:ext cx="1518586" cy="7608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6CB3FD-454B-4EF3-9C60-CE467780E323}">
      <dsp:nvSpPr>
        <dsp:cNvPr id="0" name=""/>
        <dsp:cNvSpPr/>
      </dsp:nvSpPr>
      <dsp:spPr>
        <a:xfrm>
          <a:off x="385" y="2014431"/>
          <a:ext cx="1685037" cy="138980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200</a:t>
          </a:r>
          <a:r>
            <a:rPr lang="zh-CN" altLang="en-US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万 </a:t>
          </a:r>
          <a:r>
            <a:rPr lang="en-US" altLang="zh-CN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5%</a:t>
          </a:r>
          <a:endParaRPr lang="zh-CN" altLang="en-US" sz="14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2021-12</a:t>
          </a:r>
          <a:endParaRPr lang="zh-CN" altLang="en-US" sz="14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测试网络上线</a:t>
          </a:r>
          <a:endParaRPr lang="zh-CN" altLang="en-US" sz="14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2368" y="2046414"/>
        <a:ext cx="1621071" cy="1028022"/>
      </dsp:txXfrm>
    </dsp:sp>
    <dsp:sp modelId="{46A3C891-9653-4FF3-89F9-CAC28E63E2E9}">
      <dsp:nvSpPr>
        <dsp:cNvPr id="0" name=""/>
        <dsp:cNvSpPr/>
      </dsp:nvSpPr>
      <dsp:spPr>
        <a:xfrm>
          <a:off x="967418" y="2417583"/>
          <a:ext cx="1751706" cy="1751706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D867AB-18AF-4C31-8903-2C10DE0FC0B9}">
      <dsp:nvSpPr>
        <dsp:cNvPr id="0" name=""/>
        <dsp:cNvSpPr/>
      </dsp:nvSpPr>
      <dsp:spPr>
        <a:xfrm>
          <a:off x="374837" y="3106420"/>
          <a:ext cx="1497810" cy="5956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rPr>
            <a:t>天使轮</a:t>
          </a:r>
          <a:endParaRPr lang="zh-CN" altLang="en-US" sz="3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sp:txBody>
      <dsp:txXfrm>
        <a:off x="392282" y="3123865"/>
        <a:ext cx="1462920" cy="560740"/>
      </dsp:txXfrm>
    </dsp:sp>
    <dsp:sp modelId="{339CC398-820C-4E50-9201-F783D0383372}">
      <dsp:nvSpPr>
        <dsp:cNvPr id="0" name=""/>
        <dsp:cNvSpPr/>
      </dsp:nvSpPr>
      <dsp:spPr>
        <a:xfrm>
          <a:off x="2085373" y="2014431"/>
          <a:ext cx="1685037" cy="138980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2022-06</a:t>
          </a:r>
          <a:endParaRPr lang="zh-CN" altLang="en-US" sz="14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数据库</a:t>
          </a:r>
          <a:r>
            <a:rPr lang="en-US" altLang="zh-CN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+</a:t>
          </a:r>
          <a:r>
            <a:rPr lang="zh-CN" altLang="en-US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主网</a:t>
          </a:r>
          <a:endParaRPr lang="zh-CN" altLang="en-US" sz="14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契约合作</a:t>
          </a:r>
          <a:r>
            <a:rPr lang="en-US" altLang="zh-CN" sz="1400" b="1" kern="12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Dapp</a:t>
          </a:r>
          <a:endParaRPr lang="zh-CN" altLang="en-US" sz="14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117356" y="2344229"/>
        <a:ext cx="1621071" cy="1028022"/>
      </dsp:txXfrm>
    </dsp:sp>
    <dsp:sp modelId="{1298E076-57DB-4364-A57E-EBE218672EE7}">
      <dsp:nvSpPr>
        <dsp:cNvPr id="0" name=""/>
        <dsp:cNvSpPr/>
      </dsp:nvSpPr>
      <dsp:spPr>
        <a:xfrm>
          <a:off x="3038365" y="1194884"/>
          <a:ext cx="1967016" cy="1967016"/>
        </a:xfrm>
        <a:prstGeom prst="circularArrow">
          <a:avLst>
            <a:gd name="adj1" fmla="val 2271"/>
            <a:gd name="adj2" fmla="val 273786"/>
            <a:gd name="adj3" fmla="val 19550703"/>
            <a:gd name="adj4" fmla="val 12575511"/>
            <a:gd name="adj5" fmla="val 265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7447C2-4AE0-4C15-BC61-DA1A1A6FF545}">
      <dsp:nvSpPr>
        <dsp:cNvPr id="0" name=""/>
        <dsp:cNvSpPr/>
      </dsp:nvSpPr>
      <dsp:spPr>
        <a:xfrm>
          <a:off x="2459826" y="1716616"/>
          <a:ext cx="1497810" cy="5956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rPr>
            <a:t>A</a:t>
          </a:r>
          <a:r>
            <a:rPr lang="zh-CN" altLang="en-US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rPr>
            <a:t>轮</a:t>
          </a:r>
          <a:endParaRPr lang="zh-CN" altLang="en-US" sz="3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sp:txBody>
      <dsp:txXfrm>
        <a:off x="2477271" y="1734061"/>
        <a:ext cx="1462920" cy="560740"/>
      </dsp:txXfrm>
    </dsp:sp>
    <dsp:sp modelId="{C092FE5A-9EDF-4F17-950B-A09B3818C862}">
      <dsp:nvSpPr>
        <dsp:cNvPr id="0" name=""/>
        <dsp:cNvSpPr/>
      </dsp:nvSpPr>
      <dsp:spPr>
        <a:xfrm>
          <a:off x="4170362" y="2014431"/>
          <a:ext cx="1685037" cy="138980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2022-11</a:t>
          </a:r>
          <a:r>
            <a:rPr lang="zh-CN" altLang="en-US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生态开发</a:t>
          </a:r>
          <a:endParaRPr lang="zh-CN" altLang="en-US" sz="14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跨境贸易</a:t>
          </a:r>
          <a:r>
            <a:rPr lang="en-US" altLang="zh-CN" sz="1400" b="1" kern="12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Dapp</a:t>
          </a:r>
          <a:endParaRPr lang="zh-CN" altLang="en-US" sz="14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外包、信贷</a:t>
          </a:r>
          <a:r>
            <a:rPr lang="en-US" altLang="zh-CN" sz="1400" b="1" kern="1200" dirty="0" err="1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Dapp</a:t>
          </a:r>
          <a:endParaRPr lang="zh-CN" altLang="en-US" sz="14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202345" y="2046414"/>
        <a:ext cx="1621071" cy="1028022"/>
      </dsp:txXfrm>
    </dsp:sp>
    <dsp:sp modelId="{390F180A-9499-4641-AA9A-FA97F630FD4F}">
      <dsp:nvSpPr>
        <dsp:cNvPr id="0" name=""/>
        <dsp:cNvSpPr/>
      </dsp:nvSpPr>
      <dsp:spPr>
        <a:xfrm>
          <a:off x="5137396" y="2417583"/>
          <a:ext cx="1751706" cy="1751706"/>
        </a:xfrm>
        <a:prstGeom prst="leftCircularArrow">
          <a:avLst>
            <a:gd name="adj1" fmla="val 2550"/>
            <a:gd name="adj2" fmla="val 309429"/>
            <a:gd name="adj3" fmla="val 2084940"/>
            <a:gd name="adj4" fmla="val 9024489"/>
            <a:gd name="adj5" fmla="val 2975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2A5C05-E1B3-474E-8CA1-08839A9AFB4A}">
      <dsp:nvSpPr>
        <dsp:cNvPr id="0" name=""/>
        <dsp:cNvSpPr/>
      </dsp:nvSpPr>
      <dsp:spPr>
        <a:xfrm>
          <a:off x="4544815" y="3106420"/>
          <a:ext cx="1497810" cy="5956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algn="ctr" defTabSz="914400" rtl="0" eaLnBrk="1" latinLnBrk="0" hangingPunct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rPr>
            <a:t>A+</a:t>
          </a:r>
          <a:endParaRPr lang="zh-CN" altLang="en-US" sz="3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sp:txBody>
      <dsp:txXfrm>
        <a:off x="4562260" y="3123865"/>
        <a:ext cx="1462920" cy="560740"/>
      </dsp:txXfrm>
    </dsp:sp>
    <dsp:sp modelId="{C8A4890A-B7A9-4E6C-A434-D7E3E60B251C}">
      <dsp:nvSpPr>
        <dsp:cNvPr id="0" name=""/>
        <dsp:cNvSpPr/>
      </dsp:nvSpPr>
      <dsp:spPr>
        <a:xfrm>
          <a:off x="6255351" y="2014431"/>
          <a:ext cx="1685037" cy="1389803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成立基金会</a:t>
          </a:r>
          <a:endParaRPr lang="zh-CN" altLang="en-US" sz="14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400" b="1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控制权交给社区</a:t>
          </a:r>
          <a:endParaRPr lang="zh-CN" altLang="en-US" sz="1400" b="1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287334" y="2344229"/>
        <a:ext cx="1621071" cy="1028022"/>
      </dsp:txXfrm>
    </dsp:sp>
    <dsp:sp modelId="{0256EA7D-5A25-41F5-A86E-57E65D7A8A80}">
      <dsp:nvSpPr>
        <dsp:cNvPr id="0" name=""/>
        <dsp:cNvSpPr/>
      </dsp:nvSpPr>
      <dsp:spPr>
        <a:xfrm>
          <a:off x="6629803" y="1716616"/>
          <a:ext cx="1497810" cy="59563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rPr>
            <a:t>未来</a:t>
          </a:r>
          <a:r>
            <a:rPr lang="en-US" altLang="zh-CN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rPr>
            <a:t>…</a:t>
          </a:r>
          <a:endParaRPr lang="zh-CN" altLang="en-US" sz="3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+mj-cs"/>
          </a:endParaRPr>
        </a:p>
      </dsp:txBody>
      <dsp:txXfrm>
        <a:off x="6647248" y="1734061"/>
        <a:ext cx="1462920" cy="560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35C09-77C9-49CF-A354-229B1260B5B4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833193-7B72-4F05-B046-D8BEBEF561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337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代表企业有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FICO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，易博瑞，艾飞可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833193-7B72-4F05-B046-D8BEBEF5619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204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5AC5-A415-4D1C-804A-89412E0362BF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C9E2D-5EB1-4E79-B3EB-3E13B42E6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98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5AC5-A415-4D1C-804A-89412E0362BF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C9E2D-5EB1-4E79-B3EB-3E13B42E6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01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5AC5-A415-4D1C-804A-89412E0362BF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C9E2D-5EB1-4E79-B3EB-3E13B42E6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7113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5AC5-A415-4D1C-804A-89412E0362BF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C9E2D-5EB1-4E79-B3EB-3E13B42E6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323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5AC5-A415-4D1C-804A-89412E0362BF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C9E2D-5EB1-4E79-B3EB-3E13B42E6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754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5AC5-A415-4D1C-804A-89412E0362BF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C9E2D-5EB1-4E79-B3EB-3E13B42E6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338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5AC5-A415-4D1C-804A-89412E0362BF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C9E2D-5EB1-4E79-B3EB-3E13B42E6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328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5AC5-A415-4D1C-804A-89412E0362BF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C9E2D-5EB1-4E79-B3EB-3E13B42E6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587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5AC5-A415-4D1C-804A-89412E0362BF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C9E2D-5EB1-4E79-B3EB-3E13B42E6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75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5AC5-A415-4D1C-804A-89412E0362BF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C9E2D-5EB1-4E79-B3EB-3E13B42E6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400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FE5AC5-A415-4D1C-804A-89412E0362BF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1C9E2D-5EB1-4E79-B3EB-3E13B42E66E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848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E5AC5-A415-4D1C-804A-89412E0362BF}" type="datetimeFigureOut">
              <a:rPr lang="zh-CN" altLang="en-US" smtClean="0"/>
              <a:t>2021/7/9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1C9E2D-5EB1-4E79-B3EB-3E13B42E66E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9926424" y="6080288"/>
            <a:ext cx="1923069" cy="91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平行时空团队</a:t>
            </a:r>
            <a:endParaRPr lang="zh-CN" altLang="en-US" dirty="0">
              <a:solidFill>
                <a:schemeClr val="tx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94" y="34300"/>
            <a:ext cx="2400299" cy="66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219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diagramLayout" Target="../diagrams/layout3.xml"/><Relationship Id="rId18" Type="http://schemas.openxmlformats.org/officeDocument/2006/relationships/diagramLayout" Target="../diagrams/layout4.xml"/><Relationship Id="rId3" Type="http://schemas.openxmlformats.org/officeDocument/2006/relationships/diagramLayout" Target="../diagrams/layout1.xml"/><Relationship Id="rId21" Type="http://schemas.microsoft.com/office/2007/relationships/diagramDrawing" Target="../diagrams/drawing4.xml"/><Relationship Id="rId7" Type="http://schemas.openxmlformats.org/officeDocument/2006/relationships/diagramData" Target="../diagrams/data2.xml"/><Relationship Id="rId12" Type="http://schemas.openxmlformats.org/officeDocument/2006/relationships/diagramData" Target="../diagrams/data3.xml"/><Relationship Id="rId17" Type="http://schemas.openxmlformats.org/officeDocument/2006/relationships/diagramData" Target="../diagrams/data4.xml"/><Relationship Id="rId2" Type="http://schemas.openxmlformats.org/officeDocument/2006/relationships/diagramData" Target="../diagrams/data1.xml"/><Relationship Id="rId16" Type="http://schemas.microsoft.com/office/2007/relationships/diagramDrawing" Target="../diagrams/drawing3.xml"/><Relationship Id="rId20" Type="http://schemas.openxmlformats.org/officeDocument/2006/relationships/diagramColors" Target="../diagrams/colors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5" Type="http://schemas.openxmlformats.org/officeDocument/2006/relationships/diagramColors" Target="../diagrams/colors3.xml"/><Relationship Id="rId10" Type="http://schemas.openxmlformats.org/officeDocument/2006/relationships/diagramColors" Target="../diagrams/colors2.xml"/><Relationship Id="rId19" Type="http://schemas.openxmlformats.org/officeDocument/2006/relationships/diagramQuickStyle" Target="../diagrams/quickStyle4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Relationship Id="rId1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12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11" Type="http://schemas.openxmlformats.org/officeDocument/2006/relationships/image" Target="../media/image10.png"/><Relationship Id="rId5" Type="http://schemas.openxmlformats.org/officeDocument/2006/relationships/image" Target="../media/image5.png"/><Relationship Id="rId10" Type="http://schemas.openxmlformats.org/officeDocument/2006/relationships/image" Target="../media/image9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96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     约链</a:t>
            </a:r>
            <a:endParaRPr lang="zh-CN" altLang="en-US" sz="96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9580775" cy="1655762"/>
          </a:xfrm>
        </p:spPr>
        <p:txBody>
          <a:bodyPr>
            <a:normAutofit/>
          </a:bodyPr>
          <a:lstStyle/>
          <a:p>
            <a:pPr>
              <a:spcBef>
                <a:spcPct val="0"/>
              </a:spcBef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spcBef>
                <a:spcPct val="0"/>
              </a:spcBef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一个全人类共同参与 共同认可的信用价值体系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722" y="1693495"/>
            <a:ext cx="1984129" cy="198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58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11" b="30298"/>
          <a:stretch/>
        </p:blipFill>
        <p:spPr>
          <a:xfrm>
            <a:off x="1310801" y="-1295401"/>
            <a:ext cx="9869644" cy="779052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143565" y="89733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契约链需要仲裁的交易</a:t>
            </a:r>
            <a:endParaRPr lang="en-US" altLang="zh-CN" b="1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85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53"/>
          <a:stretch/>
        </p:blipFill>
        <p:spPr>
          <a:xfrm>
            <a:off x="1536226" y="438150"/>
            <a:ext cx="9869644" cy="64198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842065" y="656038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契约链仲裁流程</a:t>
            </a:r>
            <a:endParaRPr lang="en-US" altLang="zh-CN" b="1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560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7068721" y="3477243"/>
            <a:ext cx="2970826" cy="768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作战计划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5159604" y="1744532"/>
            <a:ext cx="229699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约链</a:t>
            </a:r>
            <a:endParaRPr lang="zh-CN" altLang="en-US" sz="8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405" y="2059698"/>
            <a:ext cx="1580219" cy="158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60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548552212"/>
              </p:ext>
            </p:extLst>
          </p:nvPr>
        </p:nvGraphicFramePr>
        <p:xfrm>
          <a:off x="1063200" y="829557"/>
          <a:ext cx="10116990" cy="2120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7" name="直接连接符 16"/>
          <p:cNvCxnSpPr/>
          <p:nvPr/>
        </p:nvCxnSpPr>
        <p:spPr>
          <a:xfrm>
            <a:off x="2997723" y="1046375"/>
            <a:ext cx="0" cy="489251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7147089" y="1046375"/>
            <a:ext cx="0" cy="480767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aphicFrame>
        <p:nvGraphicFramePr>
          <p:cNvPr id="40" name="图示 39"/>
          <p:cNvGraphicFramePr/>
          <p:nvPr>
            <p:extLst>
              <p:ext uri="{D42A27DB-BD31-4B8C-83A1-F6EECF244321}">
                <p14:modId xmlns:p14="http://schemas.microsoft.com/office/powerpoint/2010/main" val="2922560623"/>
              </p:ext>
            </p:extLst>
          </p:nvPr>
        </p:nvGraphicFramePr>
        <p:xfrm>
          <a:off x="523882" y="3371872"/>
          <a:ext cx="2293071" cy="2378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41" name="图示 40"/>
          <p:cNvGraphicFramePr/>
          <p:nvPr>
            <p:extLst>
              <p:ext uri="{D42A27DB-BD31-4B8C-83A1-F6EECF244321}">
                <p14:modId xmlns:p14="http://schemas.microsoft.com/office/powerpoint/2010/main" val="2442428310"/>
              </p:ext>
            </p:extLst>
          </p:nvPr>
        </p:nvGraphicFramePr>
        <p:xfrm>
          <a:off x="3184929" y="3371872"/>
          <a:ext cx="3809759" cy="23784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45" name="图示 44"/>
          <p:cNvGraphicFramePr/>
          <p:nvPr>
            <p:extLst>
              <p:ext uri="{D42A27DB-BD31-4B8C-83A1-F6EECF244321}">
                <p14:modId xmlns:p14="http://schemas.microsoft.com/office/powerpoint/2010/main" val="1254749592"/>
              </p:ext>
            </p:extLst>
          </p:nvPr>
        </p:nvGraphicFramePr>
        <p:xfrm>
          <a:off x="7477095" y="3387802"/>
          <a:ext cx="3867675" cy="32328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46" name="燕尾形箭头 45"/>
          <p:cNvSpPr/>
          <p:nvPr/>
        </p:nvSpPr>
        <p:spPr>
          <a:xfrm rot="5400000">
            <a:off x="3726423" y="2480678"/>
            <a:ext cx="556194" cy="381677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燕尾形箭头 46"/>
          <p:cNvSpPr/>
          <p:nvPr/>
        </p:nvSpPr>
        <p:spPr>
          <a:xfrm rot="5400000">
            <a:off x="1392319" y="2480676"/>
            <a:ext cx="556194" cy="381677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燕尾形箭头 47"/>
          <p:cNvSpPr/>
          <p:nvPr/>
        </p:nvSpPr>
        <p:spPr>
          <a:xfrm rot="5400000">
            <a:off x="8036044" y="2480676"/>
            <a:ext cx="556194" cy="381677"/>
          </a:xfrm>
          <a:prstGeom prst="notch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标题 1"/>
          <p:cNvSpPr txBox="1">
            <a:spLocks/>
          </p:cNvSpPr>
          <p:nvPr/>
        </p:nvSpPr>
        <p:spPr>
          <a:xfrm>
            <a:off x="4636282" y="6056838"/>
            <a:ext cx="2970826" cy="768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作战计划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060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/>
          </p:nvPr>
        </p:nvGraphicFramePr>
        <p:xfrm>
          <a:off x="1773287" y="103075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1"/>
          <p:cNvSpPr txBox="1">
            <a:spLocks/>
          </p:cNvSpPr>
          <p:nvPr/>
        </p:nvSpPr>
        <p:spPr>
          <a:xfrm>
            <a:off x="4626855" y="5681406"/>
            <a:ext cx="2970826" cy="768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融资计划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861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057"/>
          <a:stretch/>
        </p:blipFill>
        <p:spPr bwMode="auto">
          <a:xfrm>
            <a:off x="6421188" y="3135085"/>
            <a:ext cx="5515730" cy="326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591394" y="1599264"/>
            <a:ext cx="664797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加密货币只有在可靠的链上信用体系下，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才能爆发出真正的能量，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才能重构未来金融大厦的锚定根基，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才能更充分更广泛的让财富自由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流动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28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43996" y="2044189"/>
            <a:ext cx="700704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这个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信用体系可能不是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我们契约链实现的，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但是它肯定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会出现，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而我们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甘愿一试，因为我们已经看见了未来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请大家五年后，见分晓。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94" y="1219728"/>
            <a:ext cx="3907283" cy="3907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1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11" t="1944" r="28333" b="37121"/>
          <a:stretch/>
        </p:blipFill>
        <p:spPr>
          <a:xfrm flipH="1">
            <a:off x="9055100" y="1238250"/>
            <a:ext cx="1667288" cy="1670050"/>
          </a:xfrm>
          <a:custGeom>
            <a:avLst/>
            <a:gdLst>
              <a:gd name="connsiteX0" fmla="*/ 1699336 w 3404311"/>
              <a:gd name="connsiteY0" fmla="*/ 0 h 3409950"/>
              <a:gd name="connsiteX1" fmla="*/ 3404311 w 3404311"/>
              <a:gd name="connsiteY1" fmla="*/ 1704975 h 3409950"/>
              <a:gd name="connsiteX2" fmla="*/ 1699336 w 3404311"/>
              <a:gd name="connsiteY2" fmla="*/ 3409950 h 3409950"/>
              <a:gd name="connsiteX3" fmla="*/ 3164 w 3404311"/>
              <a:gd name="connsiteY3" fmla="*/ 1879299 h 3409950"/>
              <a:gd name="connsiteX4" fmla="*/ 0 w 3404311"/>
              <a:gd name="connsiteY4" fmla="*/ 1816648 h 3409950"/>
              <a:gd name="connsiteX5" fmla="*/ 0 w 3404311"/>
              <a:gd name="connsiteY5" fmla="*/ 1593303 h 3409950"/>
              <a:gd name="connsiteX6" fmla="*/ 3164 w 3404311"/>
              <a:gd name="connsiteY6" fmla="*/ 1530651 h 3409950"/>
              <a:gd name="connsiteX7" fmla="*/ 1699336 w 3404311"/>
              <a:gd name="connsiteY7" fmla="*/ 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04311" h="3409950">
                <a:moveTo>
                  <a:pt x="1699336" y="0"/>
                </a:moveTo>
                <a:cubicBezTo>
                  <a:pt x="2640968" y="0"/>
                  <a:pt x="3404311" y="763343"/>
                  <a:pt x="3404311" y="1704975"/>
                </a:cubicBezTo>
                <a:cubicBezTo>
                  <a:pt x="3404311" y="2646607"/>
                  <a:pt x="2640968" y="3409950"/>
                  <a:pt x="1699336" y="3409950"/>
                </a:cubicBezTo>
                <a:cubicBezTo>
                  <a:pt x="816556" y="3409950"/>
                  <a:pt x="90475" y="2739043"/>
                  <a:pt x="3164" y="1879299"/>
                </a:cubicBezTo>
                <a:lnTo>
                  <a:pt x="0" y="1816648"/>
                </a:lnTo>
                <a:lnTo>
                  <a:pt x="0" y="1593303"/>
                </a:lnTo>
                <a:lnTo>
                  <a:pt x="3164" y="1530651"/>
                </a:lnTo>
                <a:cubicBezTo>
                  <a:pt x="90475" y="670907"/>
                  <a:pt x="816556" y="0"/>
                  <a:pt x="1699336" y="0"/>
                </a:cubicBezTo>
                <a:close/>
              </a:path>
            </a:pathLst>
          </a:cu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1" t="27275" r="35128" b="36078"/>
          <a:stretch/>
        </p:blipFill>
        <p:spPr>
          <a:xfrm>
            <a:off x="3922088" y="1238250"/>
            <a:ext cx="1670050" cy="1670050"/>
          </a:xfrm>
          <a:custGeom>
            <a:avLst/>
            <a:gdLst>
              <a:gd name="connsiteX0" fmla="*/ 1704975 w 3409950"/>
              <a:gd name="connsiteY0" fmla="*/ 0 h 3409950"/>
              <a:gd name="connsiteX1" fmla="*/ 3409950 w 3409950"/>
              <a:gd name="connsiteY1" fmla="*/ 1704975 h 3409950"/>
              <a:gd name="connsiteX2" fmla="*/ 1704975 w 3409950"/>
              <a:gd name="connsiteY2" fmla="*/ 3409950 h 3409950"/>
              <a:gd name="connsiteX3" fmla="*/ 0 w 3409950"/>
              <a:gd name="connsiteY3" fmla="*/ 1704975 h 3409950"/>
              <a:gd name="connsiteX4" fmla="*/ 1704975 w 3409950"/>
              <a:gd name="connsiteY4" fmla="*/ 0 h 3409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9950" h="3409950">
                <a:moveTo>
                  <a:pt x="1704975" y="0"/>
                </a:moveTo>
                <a:cubicBezTo>
                  <a:pt x="2646607" y="0"/>
                  <a:pt x="3409950" y="763343"/>
                  <a:pt x="3409950" y="1704975"/>
                </a:cubicBezTo>
                <a:cubicBezTo>
                  <a:pt x="3409950" y="2646607"/>
                  <a:pt x="2646607" y="3409950"/>
                  <a:pt x="1704975" y="3409950"/>
                </a:cubicBezTo>
                <a:cubicBezTo>
                  <a:pt x="763343" y="3409950"/>
                  <a:pt x="0" y="2646607"/>
                  <a:pt x="0" y="1704975"/>
                </a:cubicBezTo>
                <a:cubicBezTo>
                  <a:pt x="0" y="763343"/>
                  <a:pt x="763343" y="0"/>
                  <a:pt x="1704975" y="0"/>
                </a:cubicBezTo>
                <a:close/>
              </a:path>
            </a:pathLst>
          </a:custGeom>
        </p:spPr>
      </p:pic>
      <p:sp>
        <p:nvSpPr>
          <p:cNvPr id="14" name="矩形 13"/>
          <p:cNvSpPr/>
          <p:nvPr/>
        </p:nvSpPr>
        <p:spPr>
          <a:xfrm>
            <a:off x="779007" y="3391514"/>
            <a:ext cx="279152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 smtClean="0">
                <a:latin typeface="+mj-ea"/>
                <a:ea typeface="+mj-ea"/>
              </a:rPr>
              <a:t>华中</a:t>
            </a:r>
            <a:r>
              <a:rPr lang="zh-CN" altLang="en-US" sz="1600" dirty="0">
                <a:latin typeface="+mj-ea"/>
                <a:ea typeface="+mj-ea"/>
              </a:rPr>
              <a:t>科技</a:t>
            </a:r>
            <a:r>
              <a:rPr lang="zh-CN" altLang="en-US" sz="1600" dirty="0" smtClean="0">
                <a:latin typeface="+mj-ea"/>
                <a:ea typeface="+mj-ea"/>
              </a:rPr>
              <a:t>大学研究生</a:t>
            </a:r>
            <a:endParaRPr lang="en-US" altLang="zh-CN" sz="1600" dirty="0" smtClean="0">
              <a:latin typeface="+mj-ea"/>
              <a:ea typeface="+mj-ea"/>
            </a:endParaRPr>
          </a:p>
          <a:p>
            <a:r>
              <a:rPr lang="zh-CN" altLang="en-US" sz="1600" dirty="0" smtClean="0">
                <a:latin typeface="+mj-ea"/>
                <a:ea typeface="+mj-ea"/>
              </a:rPr>
              <a:t>项目：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en-US" altLang="zh-CN" sz="1600" dirty="0" smtClean="0">
                <a:latin typeface="+mj-ea"/>
                <a:ea typeface="+mj-ea"/>
              </a:rPr>
              <a:t>      </a:t>
            </a:r>
            <a:r>
              <a:rPr lang="en-US" altLang="zh-CN" sz="1600" dirty="0" err="1" smtClean="0">
                <a:latin typeface="+mj-ea"/>
                <a:ea typeface="+mj-ea"/>
              </a:rPr>
              <a:t>LuckDog</a:t>
            </a:r>
            <a:r>
              <a:rPr lang="zh-CN" altLang="en-US" sz="1600" dirty="0" smtClean="0">
                <a:latin typeface="+mj-ea"/>
                <a:ea typeface="+mj-ea"/>
              </a:rPr>
              <a:t>区块链项目</a:t>
            </a:r>
            <a:endParaRPr lang="en-US" altLang="zh-CN" sz="1600" dirty="0" smtClean="0">
              <a:latin typeface="+mj-ea"/>
              <a:ea typeface="+mj-ea"/>
            </a:endParaRPr>
          </a:p>
          <a:p>
            <a:r>
              <a:rPr lang="en-US" altLang="zh-CN" sz="1600" dirty="0" smtClean="0">
                <a:latin typeface="+mj-ea"/>
                <a:ea typeface="+mj-ea"/>
              </a:rPr>
              <a:t>      </a:t>
            </a:r>
            <a:r>
              <a:rPr lang="en-US" altLang="zh-CN" sz="1600" dirty="0" err="1" smtClean="0">
                <a:latin typeface="+mj-ea"/>
                <a:ea typeface="+mj-ea"/>
              </a:rPr>
              <a:t>ManBox</a:t>
            </a:r>
            <a:r>
              <a:rPr lang="en-US" altLang="zh-CN" sz="1600" dirty="0" smtClean="0">
                <a:latin typeface="+mj-ea"/>
                <a:ea typeface="+mj-ea"/>
              </a:rPr>
              <a:t> SLAM</a:t>
            </a:r>
            <a:r>
              <a:rPr lang="zh-CN" altLang="en-US" sz="1600" dirty="0" smtClean="0">
                <a:latin typeface="+mj-ea"/>
                <a:ea typeface="+mj-ea"/>
              </a:rPr>
              <a:t>终端</a:t>
            </a:r>
            <a:endParaRPr lang="en-US" altLang="zh-CN" sz="1600" dirty="0" smtClean="0">
              <a:latin typeface="+mj-ea"/>
              <a:ea typeface="+mj-ea"/>
            </a:endParaRPr>
          </a:p>
          <a:p>
            <a:r>
              <a:rPr lang="zh-CN" altLang="en-US" sz="1600" dirty="0" smtClean="0">
                <a:latin typeface="+mj-ea"/>
                <a:ea typeface="+mj-ea"/>
              </a:rPr>
              <a:t>有丰富的软件开发经验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负责项目开发和管理，</a:t>
            </a:r>
            <a:endParaRPr lang="en-US" altLang="zh-CN" sz="1600" dirty="0">
              <a:latin typeface="+mj-ea"/>
              <a:ea typeface="+mj-ea"/>
            </a:endParaRPr>
          </a:p>
          <a:p>
            <a:endParaRPr lang="en-US" altLang="zh-CN" sz="1600" dirty="0" smtClean="0">
              <a:latin typeface="+mj-ea"/>
              <a:ea typeface="+mj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70531" y="3466790"/>
            <a:ext cx="2646878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华中科技大学管理学</a:t>
            </a:r>
            <a:r>
              <a:rPr lang="zh-CN" altLang="en-US" sz="1600" dirty="0">
                <a:latin typeface="+mj-ea"/>
                <a:ea typeface="+mj-ea"/>
              </a:rPr>
              <a:t>博士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大</a:t>
            </a:r>
            <a:r>
              <a:rPr lang="zh-CN" altLang="en-US" sz="1600" dirty="0">
                <a:latin typeface="+mj-ea"/>
                <a:ea typeface="+mj-ea"/>
              </a:rPr>
              <a:t>数据和</a:t>
            </a:r>
            <a:r>
              <a:rPr lang="zh-CN" altLang="en-US" sz="1600" dirty="0">
                <a:latin typeface="+mj-ea"/>
                <a:ea typeface="+mj-ea"/>
              </a:rPr>
              <a:t>管理顶级</a:t>
            </a:r>
            <a:r>
              <a:rPr lang="zh-CN" altLang="en-US" sz="1600" dirty="0">
                <a:latin typeface="+mj-ea"/>
                <a:ea typeface="+mj-ea"/>
              </a:rPr>
              <a:t>期刊</a:t>
            </a:r>
            <a:r>
              <a:rPr lang="zh-CN" altLang="en-US" sz="1600" dirty="0">
                <a:latin typeface="+mj-ea"/>
                <a:ea typeface="+mj-ea"/>
              </a:rPr>
              <a:t>论文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参与国家重点项目</a:t>
            </a:r>
            <a:endParaRPr lang="en-US" altLang="zh-CN" sz="1600" dirty="0">
              <a:latin typeface="+mj-ea"/>
              <a:ea typeface="+mj-ea"/>
            </a:endParaRPr>
          </a:p>
          <a:p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负责契约设计</a:t>
            </a:r>
            <a:r>
              <a:rPr lang="zh-CN" altLang="en-US" sz="1600" dirty="0">
                <a:latin typeface="+mj-ea"/>
                <a:ea typeface="+mj-ea"/>
              </a:rPr>
              <a:t>和经济分析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2" b="20460"/>
          <a:stretch>
            <a:fillRect/>
          </a:stretch>
        </p:blipFill>
        <p:spPr>
          <a:xfrm>
            <a:off x="6506561" y="1239631"/>
            <a:ext cx="1634117" cy="1667288"/>
          </a:xfrm>
          <a:custGeom>
            <a:avLst/>
            <a:gdLst>
              <a:gd name="connsiteX0" fmla="*/ 817058 w 1634117"/>
              <a:gd name="connsiteY0" fmla="*/ 0 h 1667288"/>
              <a:gd name="connsiteX1" fmla="*/ 1633766 w 1634117"/>
              <a:gd name="connsiteY1" fmla="*/ 665636 h 1667288"/>
              <a:gd name="connsiteX2" fmla="*/ 1634117 w 1634117"/>
              <a:gd name="connsiteY2" fmla="*/ 667940 h 1667288"/>
              <a:gd name="connsiteX3" fmla="*/ 1634117 w 1634117"/>
              <a:gd name="connsiteY3" fmla="*/ 999348 h 1667288"/>
              <a:gd name="connsiteX4" fmla="*/ 1633766 w 1634117"/>
              <a:gd name="connsiteY4" fmla="*/ 1001653 h 1667288"/>
              <a:gd name="connsiteX5" fmla="*/ 817058 w 1634117"/>
              <a:gd name="connsiteY5" fmla="*/ 1667288 h 1667288"/>
              <a:gd name="connsiteX6" fmla="*/ 351 w 1634117"/>
              <a:gd name="connsiteY6" fmla="*/ 1001653 h 1667288"/>
              <a:gd name="connsiteX7" fmla="*/ 0 w 1634117"/>
              <a:gd name="connsiteY7" fmla="*/ 999355 h 1667288"/>
              <a:gd name="connsiteX8" fmla="*/ 0 w 1634117"/>
              <a:gd name="connsiteY8" fmla="*/ 667933 h 1667288"/>
              <a:gd name="connsiteX9" fmla="*/ 351 w 1634117"/>
              <a:gd name="connsiteY9" fmla="*/ 665636 h 1667288"/>
              <a:gd name="connsiteX10" fmla="*/ 817058 w 1634117"/>
              <a:gd name="connsiteY10" fmla="*/ 0 h 1667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34117" h="1667288">
                <a:moveTo>
                  <a:pt x="817058" y="0"/>
                </a:moveTo>
                <a:cubicBezTo>
                  <a:pt x="1219916" y="0"/>
                  <a:pt x="1556031" y="285758"/>
                  <a:pt x="1633766" y="665636"/>
                </a:cubicBezTo>
                <a:lnTo>
                  <a:pt x="1634117" y="667940"/>
                </a:lnTo>
                <a:lnTo>
                  <a:pt x="1634117" y="999348"/>
                </a:lnTo>
                <a:lnTo>
                  <a:pt x="1633766" y="1001653"/>
                </a:lnTo>
                <a:cubicBezTo>
                  <a:pt x="1556031" y="1381530"/>
                  <a:pt x="1219916" y="1667288"/>
                  <a:pt x="817058" y="1667288"/>
                </a:cubicBezTo>
                <a:cubicBezTo>
                  <a:pt x="414200" y="1667288"/>
                  <a:pt x="78085" y="1381530"/>
                  <a:pt x="351" y="1001653"/>
                </a:cubicBezTo>
                <a:lnTo>
                  <a:pt x="0" y="999355"/>
                </a:lnTo>
                <a:lnTo>
                  <a:pt x="0" y="667933"/>
                </a:lnTo>
                <a:lnTo>
                  <a:pt x="351" y="665636"/>
                </a:lnTo>
                <a:cubicBezTo>
                  <a:pt x="78085" y="285758"/>
                  <a:pt x="414200" y="0"/>
                  <a:pt x="817058" y="0"/>
                </a:cubicBezTo>
                <a:close/>
              </a:path>
            </a:pathLst>
          </a:custGeom>
        </p:spPr>
      </p:pic>
      <p:sp>
        <p:nvSpPr>
          <p:cNvPr id="28" name="矩形 27"/>
          <p:cNvSpPr/>
          <p:nvPr/>
        </p:nvSpPr>
        <p:spPr>
          <a:xfrm>
            <a:off x="9055100" y="3376701"/>
            <a:ext cx="6096000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>
                <a:latin typeface="+mj-ea"/>
                <a:ea typeface="+mj-ea"/>
              </a:rPr>
              <a:t>Web</a:t>
            </a:r>
            <a:r>
              <a:rPr lang="zh-CN" altLang="en-US" sz="1600" dirty="0">
                <a:latin typeface="+mj-ea"/>
                <a:ea typeface="+mj-ea"/>
              </a:rPr>
              <a:t>前端开发</a:t>
            </a:r>
            <a:r>
              <a:rPr lang="zh-CN" altLang="en-US" sz="1600" dirty="0">
                <a:latin typeface="+mj-ea"/>
                <a:ea typeface="+mj-ea"/>
              </a:rPr>
              <a:t>工程师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 smtClean="0">
                <a:latin typeface="+mj-ea"/>
                <a:ea typeface="+mj-ea"/>
              </a:rPr>
              <a:t>负责</a:t>
            </a:r>
            <a:r>
              <a:rPr lang="zh-CN" altLang="en-US" sz="1600" dirty="0">
                <a:latin typeface="+mj-ea"/>
                <a:ea typeface="+mj-ea"/>
              </a:rPr>
              <a:t>前端</a:t>
            </a:r>
            <a:r>
              <a:rPr lang="zh-CN" altLang="en-US" sz="1600" dirty="0" smtClean="0">
                <a:latin typeface="+mj-ea"/>
                <a:ea typeface="+mj-ea"/>
              </a:rPr>
              <a:t>开发、设计、优化</a:t>
            </a:r>
            <a:endParaRPr lang="en-US" altLang="zh-CN" sz="1600" dirty="0" smtClean="0">
              <a:latin typeface="+mj-ea"/>
              <a:ea typeface="+mj-ea"/>
            </a:endParaRPr>
          </a:p>
          <a:p>
            <a:r>
              <a:rPr lang="en-US" altLang="zh-CN" sz="1600" dirty="0" err="1" smtClean="0">
                <a:latin typeface="+mj-ea"/>
                <a:ea typeface="+mj-ea"/>
              </a:rPr>
              <a:t>Dapp</a:t>
            </a:r>
            <a:r>
              <a:rPr lang="zh-CN" altLang="en-US" sz="1600" dirty="0" smtClean="0">
                <a:latin typeface="+mj-ea"/>
                <a:ea typeface="+mj-ea"/>
              </a:rPr>
              <a:t>开发</a:t>
            </a:r>
            <a:r>
              <a:rPr lang="zh-CN" altLang="en-US" sz="1600" dirty="0">
                <a:latin typeface="+mj-ea"/>
                <a:ea typeface="+mj-ea"/>
              </a:rPr>
              <a:t/>
            </a:r>
            <a:br>
              <a:rPr lang="zh-CN" altLang="en-US" sz="1600" dirty="0">
                <a:latin typeface="+mj-ea"/>
                <a:ea typeface="+mj-ea"/>
              </a:rPr>
            </a:b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268710" y="346679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latin typeface="+mj-ea"/>
                <a:ea typeface="+mj-ea"/>
              </a:rPr>
              <a:t>智能合约开发</a:t>
            </a:r>
            <a:r>
              <a:rPr lang="zh-CN" altLang="en-US" sz="1600" dirty="0">
                <a:latin typeface="+mj-ea"/>
                <a:ea typeface="+mj-ea"/>
              </a:rPr>
              <a:t>工程师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参与</a:t>
            </a:r>
            <a:r>
              <a:rPr lang="zh-CN" altLang="en-US" sz="1600" dirty="0">
                <a:latin typeface="+mj-ea"/>
                <a:ea typeface="+mj-ea"/>
              </a:rPr>
              <a:t>多个区块链项目开发</a:t>
            </a:r>
            <a:r>
              <a:rPr lang="zh-CN" altLang="en-US" sz="1600" dirty="0">
                <a:latin typeface="+mj-ea"/>
                <a:ea typeface="+mj-ea"/>
              </a:rPr>
              <a:t>。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负责</a:t>
            </a:r>
            <a:r>
              <a:rPr lang="zh-CN" altLang="en-US" sz="1600" dirty="0">
                <a:latin typeface="+mj-ea"/>
                <a:ea typeface="+mj-ea"/>
              </a:rPr>
              <a:t>智能合约编程</a:t>
            </a:r>
            <a:r>
              <a:rPr lang="zh-CN" altLang="en-US" sz="1600" dirty="0">
                <a:latin typeface="+mj-ea"/>
                <a:ea typeface="+mj-ea"/>
              </a:rPr>
              <a:t>开发</a:t>
            </a:r>
            <a:endParaRPr lang="en-US" altLang="zh-CN" sz="1600" dirty="0">
              <a:latin typeface="+mj-ea"/>
              <a:ea typeface="+mj-ea"/>
            </a:endParaRPr>
          </a:p>
          <a:p>
            <a:r>
              <a:rPr lang="zh-CN" altLang="en-US" sz="1600" dirty="0">
                <a:latin typeface="+mj-ea"/>
                <a:ea typeface="+mj-ea"/>
              </a:rPr>
              <a:t>整体</a:t>
            </a:r>
            <a:r>
              <a:rPr lang="zh-CN" altLang="en-US" sz="1600" dirty="0">
                <a:latin typeface="+mj-ea"/>
                <a:ea typeface="+mj-ea"/>
              </a:rPr>
              <a:t>软件架构设计</a:t>
            </a:r>
          </a:p>
          <a:p>
            <a:r>
              <a:rPr lang="zh-CN" altLang="en-US" sz="1600" dirty="0">
                <a:latin typeface="+mj-ea"/>
                <a:ea typeface="+mj-ea"/>
              </a:rPr>
              <a:t/>
            </a:r>
            <a:br>
              <a:rPr lang="zh-CN" altLang="en-US" sz="1600" dirty="0">
                <a:latin typeface="+mj-ea"/>
                <a:ea typeface="+mj-ea"/>
              </a:rPr>
            </a:br>
            <a:endParaRPr lang="zh-CN" altLang="en-US" sz="1600" dirty="0">
              <a:latin typeface="+mj-ea"/>
              <a:ea typeface="+mj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048000" y="29673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grpSp>
        <p:nvGrpSpPr>
          <p:cNvPr id="35" name="组合 34"/>
          <p:cNvGrpSpPr/>
          <p:nvPr/>
        </p:nvGrpSpPr>
        <p:grpSpPr>
          <a:xfrm>
            <a:off x="1418997" y="2955511"/>
            <a:ext cx="9296055" cy="381156"/>
            <a:chOff x="1418997" y="2926936"/>
            <a:chExt cx="9296055" cy="381156"/>
          </a:xfrm>
        </p:grpSpPr>
        <p:sp>
          <p:nvSpPr>
            <p:cNvPr id="31" name="矩形 30"/>
            <p:cNvSpPr/>
            <p:nvPr/>
          </p:nvSpPr>
          <p:spPr>
            <a:xfrm>
              <a:off x="1418997" y="2926936"/>
              <a:ext cx="142205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Thriver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Liu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900812" y="2926936"/>
              <a:ext cx="15728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Evelyen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Ren</a:t>
              </a:r>
            </a:p>
          </p:txBody>
        </p:sp>
        <p:sp>
          <p:nvSpPr>
            <p:cNvPr id="33" name="矩形 32"/>
            <p:cNvSpPr/>
            <p:nvPr/>
          </p:nvSpPr>
          <p:spPr>
            <a:xfrm>
              <a:off x="6533374" y="2926936"/>
              <a:ext cx="1739275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Nov </a:t>
              </a: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Rao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9278571" y="2938760"/>
              <a:ext cx="143648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Pine </a:t>
              </a:r>
              <a:r>
                <a:rPr lang="en-US" altLang="zh-CN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Duan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6" t="19355" r="34524" b="32792"/>
          <a:stretch/>
        </p:blipFill>
        <p:spPr>
          <a:xfrm flipH="1">
            <a:off x="1319933" y="1219187"/>
            <a:ext cx="1687732" cy="1687732"/>
          </a:xfrm>
          <a:custGeom>
            <a:avLst/>
            <a:gdLst>
              <a:gd name="connsiteX0" fmla="*/ 843866 w 1687732"/>
              <a:gd name="connsiteY0" fmla="*/ 0 h 1687732"/>
              <a:gd name="connsiteX1" fmla="*/ 1687732 w 1687732"/>
              <a:gd name="connsiteY1" fmla="*/ 843866 h 1687732"/>
              <a:gd name="connsiteX2" fmla="*/ 843866 w 1687732"/>
              <a:gd name="connsiteY2" fmla="*/ 1687732 h 1687732"/>
              <a:gd name="connsiteX3" fmla="*/ 0 w 1687732"/>
              <a:gd name="connsiteY3" fmla="*/ 843866 h 1687732"/>
              <a:gd name="connsiteX4" fmla="*/ 843866 w 1687732"/>
              <a:gd name="connsiteY4" fmla="*/ 0 h 1687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7732" h="1687732">
                <a:moveTo>
                  <a:pt x="843866" y="0"/>
                </a:moveTo>
                <a:cubicBezTo>
                  <a:pt x="1309920" y="0"/>
                  <a:pt x="1687732" y="377812"/>
                  <a:pt x="1687732" y="843866"/>
                </a:cubicBezTo>
                <a:cubicBezTo>
                  <a:pt x="1687732" y="1309920"/>
                  <a:pt x="1309920" y="1687732"/>
                  <a:pt x="843866" y="1687732"/>
                </a:cubicBezTo>
                <a:cubicBezTo>
                  <a:pt x="377812" y="1687732"/>
                  <a:pt x="0" y="1309920"/>
                  <a:pt x="0" y="843866"/>
                </a:cubicBezTo>
                <a:cubicBezTo>
                  <a:pt x="0" y="377812"/>
                  <a:pt x="377812" y="0"/>
                  <a:pt x="843866" y="0"/>
                </a:cubicBezTo>
                <a:close/>
              </a:path>
            </a:pathLst>
          </a:custGeom>
        </p:spPr>
      </p:pic>
      <p:sp>
        <p:nvSpPr>
          <p:cNvPr id="39" name="矩形 38"/>
          <p:cNvSpPr/>
          <p:nvPr/>
        </p:nvSpPr>
        <p:spPr>
          <a:xfrm>
            <a:off x="5473615" y="5535905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团队成员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482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479982" y="117879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 smtClean="0"/>
              <a:t>我们要做什么？</a:t>
            </a:r>
            <a:endParaRPr lang="zh-CN" altLang="en-US" sz="2800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773024" y="261323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一个全球通用的支付宝芝麻信用分。</a:t>
            </a:r>
          </a:p>
        </p:txBody>
      </p:sp>
    </p:spTree>
    <p:extLst>
      <p:ext uri="{BB962C8B-B14F-4D97-AF65-F5344CB8AC3E}">
        <p14:creationId xmlns:p14="http://schemas.microsoft.com/office/powerpoint/2010/main" val="3523535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79205" y="2008955"/>
            <a:ext cx="6517962" cy="4739369"/>
            <a:chOff x="-4163578" y="2402829"/>
            <a:chExt cx="5829300" cy="4238626"/>
          </a:xfrm>
        </p:grpSpPr>
        <p:pic>
          <p:nvPicPr>
            <p:cNvPr id="1040" name="Picture 16" descr="https://uploads.5068.com/allimg/151109/1-151109133346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163578" y="2402829"/>
              <a:ext cx="5829300" cy="42386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查看源图像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27" t="9813" r="21505" b="28029"/>
            <a:stretch/>
          </p:blipFill>
          <p:spPr bwMode="auto">
            <a:xfrm>
              <a:off x="-1527611" y="4387253"/>
              <a:ext cx="1036863" cy="1129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查看源图像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158" b="100000" l="0" r="99474">
                          <a14:foregroundMark x1="14737" y1="81053" x2="14737" y2="81053"/>
                          <a14:foregroundMark x1="30000" y1="79474" x2="30000" y2="79474"/>
                          <a14:foregroundMark x1="41579" y1="77895" x2="41579" y2="77895"/>
                          <a14:foregroundMark x1="37895" y1="85263" x2="37895" y2="85263"/>
                          <a14:foregroundMark x1="44737" y1="84737" x2="44737" y2="84737"/>
                          <a14:foregroundMark x1="58947" y1="80526" x2="58947" y2="80526"/>
                          <a14:foregroundMark x1="55789" y1="76316" x2="55789" y2="76316"/>
                          <a14:foregroundMark x1="67895" y1="76842" x2="67895" y2="76842"/>
                          <a14:foregroundMark x1="80526" y1="76842" x2="80526" y2="76842"/>
                          <a14:foregroundMark x1="91579" y1="81053" x2="91579" y2="81053"/>
                          <a14:foregroundMark x1="93158" y1="84737" x2="93158" y2="8473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668812" y="4092453"/>
              <a:ext cx="786738" cy="786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查看源图像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86" t="29637" r="18602" b="25641"/>
            <a:stretch/>
          </p:blipFill>
          <p:spPr bwMode="auto">
            <a:xfrm>
              <a:off x="-3104266" y="3958532"/>
              <a:ext cx="1795016" cy="6106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查看源图像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5839" b="35272"/>
            <a:stretch/>
          </p:blipFill>
          <p:spPr bwMode="auto">
            <a:xfrm>
              <a:off x="-1248928" y="5507951"/>
              <a:ext cx="1267896" cy="366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查看源图像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45" b="28248"/>
            <a:stretch/>
          </p:blipFill>
          <p:spPr bwMode="auto">
            <a:xfrm>
              <a:off x="-2913293" y="4654078"/>
              <a:ext cx="1456154" cy="5956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组合 10"/>
          <p:cNvGrpSpPr/>
          <p:nvPr/>
        </p:nvGrpSpPr>
        <p:grpSpPr>
          <a:xfrm>
            <a:off x="6753812" y="3125283"/>
            <a:ext cx="5238750" cy="3305175"/>
            <a:chOff x="7025821" y="3476345"/>
            <a:chExt cx="5238750" cy="330517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5821" y="3476345"/>
              <a:ext cx="5238750" cy="3305175"/>
            </a:xfrm>
            <a:prstGeom prst="rect">
              <a:avLst/>
            </a:prstGeom>
          </p:spPr>
        </p:pic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958" y="4202487"/>
              <a:ext cx="1851856" cy="66813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5766" y="4482124"/>
              <a:ext cx="1907121" cy="909303"/>
            </a:xfrm>
            <a:prstGeom prst="rect">
              <a:avLst/>
            </a:prstGeom>
          </p:spPr>
        </p:pic>
        <p:pic>
          <p:nvPicPr>
            <p:cNvPr id="1038" name="Picture 14" descr="查看源图像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69334" y="5135470"/>
              <a:ext cx="3539932" cy="661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矩形 6"/>
          <p:cNvSpPr/>
          <p:nvPr/>
        </p:nvSpPr>
        <p:spPr>
          <a:xfrm>
            <a:off x="1162053" y="1151743"/>
            <a:ext cx="480131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我国个人征信市场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规模</a:t>
            </a:r>
            <a:endParaRPr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2021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年达到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436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亿元</a:t>
            </a:r>
          </a:p>
        </p:txBody>
      </p:sp>
      <p:sp>
        <p:nvSpPr>
          <p:cNvPr id="3" name="矩形 2"/>
          <p:cNvSpPr/>
          <p:nvPr/>
        </p:nvSpPr>
        <p:spPr>
          <a:xfrm>
            <a:off x="6746215" y="1168831"/>
            <a:ext cx="501932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美国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征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</a:t>
            </a: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市场 </a:t>
            </a:r>
            <a:endParaRPr lang="en-US" altLang="zh-CN" sz="3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1382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亿美元的市场规模</a:t>
            </a:r>
            <a:endParaRPr lang="zh-CN" altLang="en-US" sz="3600" dirty="0"/>
          </a:p>
        </p:txBody>
      </p:sp>
      <p:sp>
        <p:nvSpPr>
          <p:cNvPr id="12" name="文本框 11"/>
          <p:cNvSpPr txBox="1"/>
          <p:nvPr/>
        </p:nvSpPr>
        <p:spPr>
          <a:xfrm>
            <a:off x="5471047" y="6325973"/>
            <a:ext cx="2326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市场碎片化 数据孤岛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022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536543" y="374986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2800" dirty="0" smtClean="0"/>
              <a:t>解决什么问题？</a:t>
            </a:r>
            <a:endParaRPr lang="zh-CN" altLang="en-US" sz="2800" dirty="0"/>
          </a:p>
        </p:txBody>
      </p:sp>
      <p:sp>
        <p:nvSpPr>
          <p:cNvPr id="8" name="矩形 7"/>
          <p:cNvSpPr/>
          <p:nvPr/>
        </p:nvSpPr>
        <p:spPr>
          <a:xfrm>
            <a:off x="1560997" y="2668270"/>
            <a:ext cx="381149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朋友借款一圈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，人间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蒸发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老板欠一堆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尾款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  <a:r>
              <a:rPr lang="zh-CN" altLang="en-US" sz="14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供应</a:t>
            </a: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商围堵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36713" y="2668270"/>
            <a:ext cx="41936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先付款还是先发货呢？困在交易所里的比特币。</a:t>
            </a:r>
            <a:endParaRPr lang="en-US" altLang="zh-CN" sz="1400" dirty="0" smtClean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互相不信任谁承担交易风险？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27442" y="4561187"/>
            <a:ext cx="38794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淘宝店做到皇冠，在其他平台从零开始；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朋友间的好信誉，在同事，同学，生意中无法感知到。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16984" y="4561187"/>
            <a:ext cx="31210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小官司不值得打，息事宁人；</a:t>
            </a:r>
            <a:endParaRPr lang="en-US" altLang="zh-CN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大官司不敢打，诉讼贵，耗不起</a:t>
            </a:r>
            <a:endParaRPr lang="zh-CN" altLang="en-US" sz="14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560997" y="1946037"/>
            <a:ext cx="2031326" cy="646331"/>
            <a:chOff x="1598704" y="2615340"/>
            <a:chExt cx="2031326" cy="646331"/>
          </a:xfrm>
        </p:grpSpPr>
        <p:sp>
          <p:nvSpPr>
            <p:cNvPr id="4" name="矩形 3"/>
            <p:cNvSpPr/>
            <p:nvPr/>
          </p:nvSpPr>
          <p:spPr>
            <a:xfrm>
              <a:off x="1598704" y="2615340"/>
              <a:ext cx="203132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信用多花</a:t>
              </a:r>
              <a:endPara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1695450" y="3261671"/>
              <a:ext cx="19345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996919" y="1932391"/>
            <a:ext cx="4658412" cy="659977"/>
            <a:chOff x="4824858" y="2443170"/>
            <a:chExt cx="4658412" cy="659977"/>
          </a:xfrm>
        </p:grpSpPr>
        <p:sp>
          <p:nvSpPr>
            <p:cNvPr id="5" name="矩形 4"/>
            <p:cNvSpPr/>
            <p:nvPr/>
          </p:nvSpPr>
          <p:spPr>
            <a:xfrm>
              <a:off x="4824858" y="2443170"/>
              <a:ext cx="465841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先款后货优势不对称</a:t>
              </a:r>
              <a:endPara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5114925" y="3103147"/>
              <a:ext cx="4143375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1" name="组合 30"/>
          <p:cNvGrpSpPr/>
          <p:nvPr/>
        </p:nvGrpSpPr>
        <p:grpSpPr>
          <a:xfrm>
            <a:off x="1516984" y="3832578"/>
            <a:ext cx="3416321" cy="646331"/>
            <a:chOff x="1564118" y="4208331"/>
            <a:chExt cx="3416321" cy="646331"/>
          </a:xfrm>
        </p:grpSpPr>
        <p:sp>
          <p:nvSpPr>
            <p:cNvPr id="17" name="矩形 16"/>
            <p:cNvSpPr/>
            <p:nvPr/>
          </p:nvSpPr>
          <p:spPr>
            <a:xfrm>
              <a:off x="1564118" y="4208331"/>
              <a:ext cx="341632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契约监督成本高</a:t>
              </a:r>
              <a:endPara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1695450" y="4854662"/>
              <a:ext cx="3129408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组合 29"/>
          <p:cNvGrpSpPr/>
          <p:nvPr/>
        </p:nvGrpSpPr>
        <p:grpSpPr>
          <a:xfrm>
            <a:off x="6128897" y="3810993"/>
            <a:ext cx="3877985" cy="692497"/>
            <a:chOff x="1532215" y="5351813"/>
            <a:chExt cx="3877985" cy="692497"/>
          </a:xfrm>
        </p:grpSpPr>
        <p:sp>
          <p:nvSpPr>
            <p:cNvPr id="16" name="矩形 15"/>
            <p:cNvSpPr/>
            <p:nvPr/>
          </p:nvSpPr>
          <p:spPr>
            <a:xfrm>
              <a:off x="1532215" y="5351813"/>
              <a:ext cx="387798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传统信用无流动性</a:t>
              </a:r>
              <a:endPara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1707574" y="6044310"/>
              <a:ext cx="3578801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2408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7068721" y="3477243"/>
            <a:ext cx="2970826" cy="768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解决方案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5159604" y="1744532"/>
            <a:ext cx="229699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约链</a:t>
            </a:r>
            <a:endParaRPr lang="zh-CN" altLang="en-US" sz="8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405" y="2059698"/>
            <a:ext cx="1580219" cy="158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87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392376" y="773320"/>
            <a:ext cx="11075144" cy="6661303"/>
            <a:chOff x="392376" y="382795"/>
            <a:chExt cx="11075144" cy="6661303"/>
          </a:xfrm>
        </p:grpSpPr>
        <p:sp>
          <p:nvSpPr>
            <p:cNvPr id="5" name="矩形 4"/>
            <p:cNvSpPr/>
            <p:nvPr/>
          </p:nvSpPr>
          <p:spPr>
            <a:xfrm>
              <a:off x="4000466" y="1602240"/>
              <a:ext cx="4339650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商品交易、经济合作</a:t>
              </a:r>
            </a:p>
          </p:txBody>
        </p:sp>
        <p:sp>
          <p:nvSpPr>
            <p:cNvPr id="8" name="任意多边形 7"/>
            <p:cNvSpPr/>
            <p:nvPr/>
          </p:nvSpPr>
          <p:spPr>
            <a:xfrm rot="17491508">
              <a:off x="7684096" y="1198554"/>
              <a:ext cx="1575319" cy="1507408"/>
            </a:xfrm>
            <a:custGeom>
              <a:avLst/>
              <a:gdLst>
                <a:gd name="connsiteX0" fmla="*/ 1505688 w 1575319"/>
                <a:gd name="connsiteY0" fmla="*/ 427178 h 1507408"/>
                <a:gd name="connsiteX1" fmla="*/ 1568458 w 1575319"/>
                <a:gd name="connsiteY1" fmla="*/ 846887 h 1507408"/>
                <a:gd name="connsiteX2" fmla="*/ 769071 w 1575319"/>
                <a:gd name="connsiteY2" fmla="*/ 1506108 h 1507408"/>
                <a:gd name="connsiteX3" fmla="*/ 67898 w 1575319"/>
                <a:gd name="connsiteY3" fmla="*/ 904351 h 1507408"/>
                <a:gd name="connsiteX4" fmla="*/ 51487 w 1575319"/>
                <a:gd name="connsiteY4" fmla="*/ 759864 h 1507408"/>
                <a:gd name="connsiteX5" fmla="*/ 0 w 1575319"/>
                <a:gd name="connsiteY5" fmla="*/ 759864 h 1507408"/>
                <a:gd name="connsiteX6" fmla="*/ 167620 w 1575319"/>
                <a:gd name="connsiteY6" fmla="*/ 407439 h 1507408"/>
                <a:gd name="connsiteX7" fmla="*/ 335240 w 1575319"/>
                <a:gd name="connsiteY7" fmla="*/ 759864 h 1507408"/>
                <a:gd name="connsiteX8" fmla="*/ 253316 w 1575319"/>
                <a:gd name="connsiteY8" fmla="*/ 759864 h 1507408"/>
                <a:gd name="connsiteX9" fmla="*/ 264953 w 1575319"/>
                <a:gd name="connsiteY9" fmla="*/ 862324 h 1507408"/>
                <a:gd name="connsiteX10" fmla="*/ 780750 w 1575319"/>
                <a:gd name="connsiteY10" fmla="*/ 1304987 h 1507408"/>
                <a:gd name="connsiteX11" fmla="*/ 1368794 w 1575319"/>
                <a:gd name="connsiteY11" fmla="*/ 820053 h 1507408"/>
                <a:gd name="connsiteX12" fmla="*/ 929652 w 1575319"/>
                <a:gd name="connsiteY12" fmla="*/ 197066 h 1507408"/>
                <a:gd name="connsiteX13" fmla="*/ 971489 w 1575319"/>
                <a:gd name="connsiteY13" fmla="*/ 0 h 1507408"/>
                <a:gd name="connsiteX14" fmla="*/ 1505688 w 1575319"/>
                <a:gd name="connsiteY14" fmla="*/ 427178 h 1507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5319" h="1507408">
                  <a:moveTo>
                    <a:pt x="1505688" y="427178"/>
                  </a:moveTo>
                  <a:cubicBezTo>
                    <a:pt x="1564212" y="554290"/>
                    <a:pt x="1588364" y="698774"/>
                    <a:pt x="1568458" y="846887"/>
                  </a:cubicBezTo>
                  <a:cubicBezTo>
                    <a:pt x="1515375" y="1241855"/>
                    <a:pt x="1166919" y="1529211"/>
                    <a:pt x="769071" y="1506108"/>
                  </a:cubicBezTo>
                  <a:cubicBezTo>
                    <a:pt x="420953" y="1485892"/>
                    <a:pt x="137912" y="1233955"/>
                    <a:pt x="67898" y="904351"/>
                  </a:cubicBezTo>
                  <a:lnTo>
                    <a:pt x="51487" y="759864"/>
                  </a:lnTo>
                  <a:lnTo>
                    <a:pt x="0" y="759864"/>
                  </a:lnTo>
                  <a:lnTo>
                    <a:pt x="167620" y="407439"/>
                  </a:lnTo>
                  <a:lnTo>
                    <a:pt x="335240" y="759864"/>
                  </a:lnTo>
                  <a:lnTo>
                    <a:pt x="253316" y="759864"/>
                  </a:lnTo>
                  <a:lnTo>
                    <a:pt x="264953" y="862324"/>
                  </a:lnTo>
                  <a:cubicBezTo>
                    <a:pt x="316458" y="1104787"/>
                    <a:pt x="524668" y="1290117"/>
                    <a:pt x="780750" y="1304987"/>
                  </a:cubicBezTo>
                  <a:cubicBezTo>
                    <a:pt x="1073416" y="1321984"/>
                    <a:pt x="1329746" y="1110598"/>
                    <a:pt x="1368794" y="820053"/>
                  </a:cubicBezTo>
                  <a:cubicBezTo>
                    <a:pt x="1407843" y="529507"/>
                    <a:pt x="1216419" y="257944"/>
                    <a:pt x="929652" y="197066"/>
                  </a:cubicBezTo>
                  <a:lnTo>
                    <a:pt x="971489" y="0"/>
                  </a:lnTo>
                  <a:cubicBezTo>
                    <a:pt x="1215133" y="51724"/>
                    <a:pt x="1408149" y="215324"/>
                    <a:pt x="1505688" y="427178"/>
                  </a:cubicBezTo>
                  <a:close/>
                </a:path>
              </a:pathLst>
            </a:cu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264488" y="1048242"/>
              <a:ext cx="902811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发起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  <a:p>
              <a:pPr algn="ctr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撮合</a:t>
              </a:r>
              <a:endPara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  <a:p>
              <a:pPr algn="ctr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完成</a:t>
              </a:r>
            </a:p>
          </p:txBody>
        </p:sp>
        <p:sp>
          <p:nvSpPr>
            <p:cNvPr id="10" name="下箭头 9"/>
            <p:cNvSpPr/>
            <p:nvPr/>
          </p:nvSpPr>
          <p:spPr>
            <a:xfrm>
              <a:off x="5816600" y="2248571"/>
              <a:ext cx="683182" cy="1024371"/>
            </a:xfrm>
            <a:prstGeom prst="downArrow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680863" y="3272944"/>
              <a:ext cx="295465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契约</a:t>
              </a:r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仲裁体系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4651644" y="4755314"/>
              <a:ext cx="2954655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大众质押信用</a:t>
              </a:r>
            </a:p>
          </p:txBody>
        </p:sp>
        <p:sp>
          <p:nvSpPr>
            <p:cNvPr id="13" name="矩形 12"/>
            <p:cNvSpPr/>
            <p:nvPr/>
          </p:nvSpPr>
          <p:spPr>
            <a:xfrm>
              <a:off x="5136115" y="2392421"/>
              <a:ext cx="204415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结果    不满</a:t>
              </a:r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5473621" y="4082779"/>
              <a:ext cx="13260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投    票</a:t>
              </a:r>
            </a:p>
          </p:txBody>
        </p:sp>
        <p:cxnSp>
          <p:nvCxnSpPr>
            <p:cNvPr id="17" name="直接箭头连接符 16"/>
            <p:cNvCxnSpPr/>
            <p:nvPr/>
          </p:nvCxnSpPr>
          <p:spPr>
            <a:xfrm flipV="1">
              <a:off x="7121830" y="3933464"/>
              <a:ext cx="15303" cy="768588"/>
            </a:xfrm>
            <a:prstGeom prst="straightConnector1">
              <a:avLst/>
            </a:prstGeom>
            <a:ln w="762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V="1">
              <a:off x="6128972" y="3933464"/>
              <a:ext cx="15303" cy="768588"/>
            </a:xfrm>
            <a:prstGeom prst="straightConnector1">
              <a:avLst/>
            </a:prstGeom>
            <a:ln w="762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V="1">
              <a:off x="5136115" y="3933464"/>
              <a:ext cx="15303" cy="768588"/>
            </a:xfrm>
            <a:prstGeom prst="straightConnector1">
              <a:avLst/>
            </a:prstGeom>
            <a:ln w="7620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左大括号 22"/>
            <p:cNvSpPr/>
            <p:nvPr/>
          </p:nvSpPr>
          <p:spPr>
            <a:xfrm>
              <a:off x="3733800" y="3272942"/>
              <a:ext cx="355600" cy="2128703"/>
            </a:xfrm>
            <a:prstGeom prst="leftBrace">
              <a:avLst>
                <a:gd name="adj1" fmla="val 86904"/>
                <a:gd name="adj2" fmla="val 50000"/>
              </a:avLst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1080634" y="3713447"/>
              <a:ext cx="2339102" cy="13849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全民投票形成</a:t>
              </a:r>
              <a:endPara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  <a:p>
              <a:pPr algn="ctr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共同认可的</a:t>
              </a:r>
              <a:endPara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  <a:p>
              <a:pPr algn="ctr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信用</a:t>
              </a:r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价值体系</a:t>
              </a:r>
            </a:p>
          </p:txBody>
        </p:sp>
        <p:sp>
          <p:nvSpPr>
            <p:cNvPr id="25" name="左大括号 24"/>
            <p:cNvSpPr/>
            <p:nvPr/>
          </p:nvSpPr>
          <p:spPr>
            <a:xfrm>
              <a:off x="3720979" y="1298360"/>
              <a:ext cx="355600" cy="1670702"/>
            </a:xfrm>
            <a:prstGeom prst="leftBrace">
              <a:avLst>
                <a:gd name="adj1" fmla="val 86904"/>
                <a:gd name="adj2" fmla="val 50000"/>
              </a:avLst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1291298" y="1614551"/>
              <a:ext cx="1980029" cy="138499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诚信</a:t>
              </a:r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合作</a:t>
              </a:r>
              <a:endPara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  <a:p>
              <a:pPr algn="ctr"/>
              <a:r>
                <a:rPr lang="zh-CN" altLang="en-US" sz="280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累积信用值</a:t>
              </a:r>
              <a:endPara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  <a:p>
              <a:endPara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679585" y="667241"/>
              <a:ext cx="10676964" cy="5570442"/>
            </a:xfrm>
            <a:custGeom>
              <a:avLst/>
              <a:gdLst>
                <a:gd name="connsiteX0" fmla="*/ 7588454 w 10676964"/>
                <a:gd name="connsiteY0" fmla="*/ 0 h 5570442"/>
                <a:gd name="connsiteX1" fmla="*/ 10676964 w 10676964"/>
                <a:gd name="connsiteY1" fmla="*/ 2782292 h 5570442"/>
                <a:gd name="connsiteX2" fmla="*/ 7588454 w 10676964"/>
                <a:gd name="connsiteY2" fmla="*/ 5564584 h 5570442"/>
                <a:gd name="connsiteX3" fmla="*/ 5404548 w 10676964"/>
                <a:gd name="connsiteY3" fmla="*/ 4749670 h 5570442"/>
                <a:gd name="connsiteX4" fmla="*/ 5341437 w 10676964"/>
                <a:gd name="connsiteY4" fmla="*/ 4687115 h 5570442"/>
                <a:gd name="connsiteX5" fmla="*/ 5272417 w 10676964"/>
                <a:gd name="connsiteY5" fmla="*/ 4755528 h 5570442"/>
                <a:gd name="connsiteX6" fmla="*/ 3088510 w 10676964"/>
                <a:gd name="connsiteY6" fmla="*/ 5570442 h 5570442"/>
                <a:gd name="connsiteX7" fmla="*/ 0 w 10676964"/>
                <a:gd name="connsiteY7" fmla="*/ 2788150 h 5570442"/>
                <a:gd name="connsiteX8" fmla="*/ 3088510 w 10676964"/>
                <a:gd name="connsiteY8" fmla="*/ 5858 h 5570442"/>
                <a:gd name="connsiteX9" fmla="*/ 5272417 w 10676964"/>
                <a:gd name="connsiteY9" fmla="*/ 820773 h 5570442"/>
                <a:gd name="connsiteX10" fmla="*/ 5335527 w 10676964"/>
                <a:gd name="connsiteY10" fmla="*/ 883327 h 5570442"/>
                <a:gd name="connsiteX11" fmla="*/ 5404548 w 10676964"/>
                <a:gd name="connsiteY11" fmla="*/ 814915 h 5570442"/>
                <a:gd name="connsiteX12" fmla="*/ 7588454 w 10676964"/>
                <a:gd name="connsiteY12" fmla="*/ 0 h 5570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76964" h="5570442">
                  <a:moveTo>
                    <a:pt x="7588454" y="0"/>
                  </a:moveTo>
                  <a:cubicBezTo>
                    <a:pt x="9294191" y="0"/>
                    <a:pt x="10676964" y="1245675"/>
                    <a:pt x="10676964" y="2782292"/>
                  </a:cubicBezTo>
                  <a:cubicBezTo>
                    <a:pt x="10676964" y="4318909"/>
                    <a:pt x="9294191" y="5564584"/>
                    <a:pt x="7588454" y="5564584"/>
                  </a:cubicBezTo>
                  <a:cubicBezTo>
                    <a:pt x="6735586" y="5564584"/>
                    <a:pt x="5963458" y="5253166"/>
                    <a:pt x="5404548" y="4749670"/>
                  </a:cubicBezTo>
                  <a:lnTo>
                    <a:pt x="5341437" y="4687115"/>
                  </a:lnTo>
                  <a:lnTo>
                    <a:pt x="5272417" y="4755528"/>
                  </a:lnTo>
                  <a:cubicBezTo>
                    <a:pt x="4713506" y="5259024"/>
                    <a:pt x="3941378" y="5570442"/>
                    <a:pt x="3088510" y="5570442"/>
                  </a:cubicBezTo>
                  <a:cubicBezTo>
                    <a:pt x="1382773" y="5570442"/>
                    <a:pt x="0" y="4324767"/>
                    <a:pt x="0" y="2788150"/>
                  </a:cubicBezTo>
                  <a:cubicBezTo>
                    <a:pt x="0" y="1251533"/>
                    <a:pt x="1382773" y="5858"/>
                    <a:pt x="3088510" y="5858"/>
                  </a:cubicBezTo>
                  <a:cubicBezTo>
                    <a:pt x="3941378" y="5858"/>
                    <a:pt x="4713506" y="317277"/>
                    <a:pt x="5272417" y="820773"/>
                  </a:cubicBezTo>
                  <a:lnTo>
                    <a:pt x="5335527" y="883327"/>
                  </a:lnTo>
                  <a:lnTo>
                    <a:pt x="5404548" y="814915"/>
                  </a:lnTo>
                  <a:cubicBezTo>
                    <a:pt x="5963458" y="311419"/>
                    <a:pt x="6735586" y="0"/>
                    <a:pt x="7588454" y="0"/>
                  </a:cubicBezTo>
                  <a:close/>
                </a:path>
              </a:pathLst>
            </a:custGeom>
            <a:noFill/>
            <a:ln w="57150" cap="flat" cmpd="sng" algn="ctr">
              <a:solidFill>
                <a:schemeClr val="accent1">
                  <a:lumMod val="20000"/>
                  <a:lumOff val="80000"/>
                </a:schemeClr>
              </a:solidFill>
              <a:prstDash val="lgDashDotDot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 rot="6617157">
              <a:off x="4895692" y="472271"/>
              <a:ext cx="6661303" cy="6482352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1194385"/>
                </a:avLst>
              </a:prstTxWarp>
              <a:spAutoFit/>
            </a:bodyPr>
            <a:lstStyle/>
            <a:p>
              <a:r>
                <a:rPr lang="zh-CN" altLang="en-US" sz="3600" dirty="0" smtClean="0"/>
                <a:t>高信用值得到更多机会</a:t>
              </a:r>
              <a:endParaRPr lang="zh-CN" altLang="en-US" sz="3600" dirty="0"/>
            </a:p>
          </p:txBody>
        </p:sp>
        <p:sp>
          <p:nvSpPr>
            <p:cNvPr id="34" name="矩形 33"/>
            <p:cNvSpPr/>
            <p:nvPr/>
          </p:nvSpPr>
          <p:spPr>
            <a:xfrm rot="20820134">
              <a:off x="392376" y="413021"/>
              <a:ext cx="6789537" cy="6600852"/>
            </a:xfrm>
            <a:prstGeom prst="rect">
              <a:avLst/>
            </a:prstGeom>
          </p:spPr>
          <p:txBody>
            <a:bodyPr>
              <a:prstTxWarp prst="textArchUp">
                <a:avLst>
                  <a:gd name="adj" fmla="val 11194385"/>
                </a:avLst>
              </a:prstTxWarp>
              <a:spAutoFit/>
            </a:bodyPr>
            <a:lstStyle/>
            <a:p>
              <a:r>
                <a:rPr lang="zh-CN" altLang="en-US" sz="3600" dirty="0" smtClean="0"/>
                <a:t>契约价值</a:t>
              </a:r>
              <a:r>
                <a:rPr lang="zh-CN" altLang="en-US" sz="3600" dirty="0"/>
                <a:t>体系</a:t>
              </a:r>
              <a:r>
                <a:rPr lang="zh-CN" altLang="en-US" sz="3600" dirty="0" smtClean="0"/>
                <a:t>良性循环</a:t>
              </a:r>
              <a:endParaRPr lang="zh-CN" altLang="en-US"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9228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7068721" y="3477243"/>
            <a:ext cx="2970826" cy="7680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具体实现</a:t>
            </a:r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5159604" y="1744532"/>
            <a:ext cx="229699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8000" dirty="0" smtClean="0">
                <a:latin typeface="华文新魏" panose="02010800040101010101" pitchFamily="2" charset="-122"/>
                <a:ea typeface="华文新魏" panose="02010800040101010101" pitchFamily="2" charset="-122"/>
              </a:rPr>
              <a:t>约链</a:t>
            </a:r>
            <a:endParaRPr lang="zh-CN" altLang="en-US" sz="800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405" y="2059698"/>
            <a:ext cx="1580219" cy="158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140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62" y="446494"/>
            <a:ext cx="5373929" cy="611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6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902265" y="1075138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契约链正常信用抵押交易</a:t>
            </a:r>
            <a:endParaRPr lang="en-US" altLang="zh-CN" b="1" dirty="0" smtClean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04" b="72172"/>
          <a:stretch/>
        </p:blipFill>
        <p:spPr>
          <a:xfrm>
            <a:off x="1834676" y="704850"/>
            <a:ext cx="8388824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5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Arial Black"/>
        <a:ea typeface="微软雅黑 Light"/>
        <a:cs typeface=""/>
      </a:majorFont>
      <a:minorFont>
        <a:latin typeface="Arial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508</Words>
  <Application>Microsoft Office PowerPoint</Application>
  <PresentationFormat>宽屏</PresentationFormat>
  <Paragraphs>116</Paragraphs>
  <Slides>17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等线</vt:lpstr>
      <vt:lpstr>华文细黑</vt:lpstr>
      <vt:lpstr>华文新魏</vt:lpstr>
      <vt:lpstr>微软雅黑</vt:lpstr>
      <vt:lpstr>微软雅黑 Light</vt:lpstr>
      <vt:lpstr>Arial</vt:lpstr>
      <vt:lpstr>Arial Black</vt:lpstr>
      <vt:lpstr>Office 主题​​</vt:lpstr>
      <vt:lpstr>     约链</vt:lpstr>
      <vt:lpstr>PowerPoint 演示文稿</vt:lpstr>
      <vt:lpstr>PowerPoint 演示文稿</vt:lpstr>
      <vt:lpstr>解决什么问题？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契约链</dc:title>
  <dc:creator>三 川</dc:creator>
  <cp:lastModifiedBy>三 川</cp:lastModifiedBy>
  <cp:revision>254</cp:revision>
  <dcterms:created xsi:type="dcterms:W3CDTF">2021-06-28T11:21:59Z</dcterms:created>
  <dcterms:modified xsi:type="dcterms:W3CDTF">2021-07-09T15:23:50Z</dcterms:modified>
</cp:coreProperties>
</file>